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media/audio1.bin" ContentType="audio/unknown"/>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2"/>
  </p:notesMasterIdLst>
  <p:sldIdLst>
    <p:sldId id="356" r:id="rId2"/>
    <p:sldId id="376" r:id="rId3"/>
    <p:sldId id="419" r:id="rId4"/>
    <p:sldId id="377" r:id="rId5"/>
    <p:sldId id="413" r:id="rId6"/>
    <p:sldId id="416" r:id="rId7"/>
    <p:sldId id="420" r:id="rId8"/>
    <p:sldId id="421" r:id="rId9"/>
    <p:sldId id="423" r:id="rId10"/>
    <p:sldId id="408" r:id="rId11"/>
  </p:sldIdLst>
  <p:sldSz cx="9144000" cy="6858000" type="screen4x3"/>
  <p:notesSz cx="6858000" cy="9144000"/>
  <p:defaultTextStyle>
    <a:defPPr>
      <a:defRPr lang="es-MX"/>
    </a:defPPr>
    <a:lvl1pPr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1pPr>
    <a:lvl2pPr marL="4572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2pPr>
    <a:lvl3pPr marL="9144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3pPr>
    <a:lvl4pPr marL="13716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4pPr>
    <a:lvl5pPr marL="1828800" algn="l" rtl="0" fontAlgn="base">
      <a:spcBef>
        <a:spcPct val="0"/>
      </a:spcBef>
      <a:spcAft>
        <a:spcPct val="0"/>
      </a:spcAft>
      <a:defRPr sz="2400" kern="1200">
        <a:solidFill>
          <a:schemeClr val="tx1"/>
        </a:solidFill>
        <a:latin typeface="Arial" pitchFamily="-72" charset="0"/>
        <a:ea typeface="ＭＳ Ｐゴシック" pitchFamily="-72" charset="-128"/>
        <a:cs typeface="ＭＳ Ｐゴシック" pitchFamily="-72" charset="-128"/>
      </a:defRPr>
    </a:lvl5pPr>
    <a:lvl6pPr marL="22860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6pPr>
    <a:lvl7pPr marL="27432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7pPr>
    <a:lvl8pPr marL="32004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8pPr>
    <a:lvl9pPr marL="3657600" algn="l" defTabSz="457200" rtl="0" eaLnBrk="1" latinLnBrk="0" hangingPunct="1">
      <a:defRPr sz="2400" kern="1200">
        <a:solidFill>
          <a:schemeClr val="tx1"/>
        </a:solidFill>
        <a:latin typeface="Arial" pitchFamily="-72" charset="0"/>
        <a:ea typeface="ＭＳ Ｐゴシック" pitchFamily="-72" charset="-128"/>
        <a:cs typeface="ＭＳ Ｐゴシック" pitchFamily="-72"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80" autoAdjust="0"/>
    <p:restoredTop sz="99222" autoAdjust="0"/>
  </p:normalViewPr>
  <p:slideViewPr>
    <p:cSldViewPr>
      <p:cViewPr varScale="1">
        <p:scale>
          <a:sx n="86" d="100"/>
          <a:sy n="86" d="100"/>
        </p:scale>
        <p:origin x="-1600" y="-10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27DF604E-C8C5-4222-BAB7-C37D92C40853}" type="datetimeFigureOut">
              <a:rPr lang="es-MX"/>
              <a:pPr>
                <a:defRPr/>
              </a:pPr>
              <a:t>27/11/12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MX"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MX"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23C86CA8-6244-4F6E-9260-F955D1F70E21}" type="slidenum">
              <a:rPr lang="es-MX"/>
              <a:pPr>
                <a:defRPr/>
              </a:pPr>
              <a:t>‹Nr.›</a:t>
            </a:fld>
            <a:endParaRPr lang="es-MX"/>
          </a:p>
        </p:txBody>
      </p:sp>
    </p:spTree>
    <p:extLst>
      <p:ext uri="{BB962C8B-B14F-4D97-AF65-F5344CB8AC3E}">
        <p14:creationId xmlns:p14="http://schemas.microsoft.com/office/powerpoint/2010/main" val="25665769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pitchFamily="-72" charset="-128"/>
        <a:cs typeface="ＭＳ Ｐゴシック" pitchFamily="-72" charset="-128"/>
      </a:defRPr>
    </a:lvl1pPr>
    <a:lvl2pPr marL="4572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pitchFamily="-7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3" Type="http://schemas.openxmlformats.org/officeDocument/2006/relationships/image" Target="../media/image16.emf"/><Relationship Id="rId4" Type="http://schemas.openxmlformats.org/officeDocument/2006/relationships/image" Target="../media/image17.emf"/><Relationship Id="rId5" Type="http://schemas.openxmlformats.org/officeDocument/2006/relationships/image" Target="../media/image18.emf"/><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AC0EDC7-F582-48C7-A2F8-4B90CBE41590}" type="slidenum">
              <a:rPr lang="es-ES">
                <a:latin typeface="Arial" pitchFamily="-72" charset="0"/>
                <a:ea typeface="ＭＳ Ｐゴシック" pitchFamily="-72" charset="-128"/>
                <a:cs typeface="ＭＳ Ｐゴシック" pitchFamily="-72" charset="-128"/>
              </a:rPr>
              <a:pPr fontAlgn="base">
                <a:spcBef>
                  <a:spcPct val="0"/>
                </a:spcBef>
                <a:spcAft>
                  <a:spcPct val="0"/>
                </a:spcAft>
              </a:pPr>
              <a:t>1</a:t>
            </a:fld>
            <a:endParaRPr lang="es-ES">
              <a:latin typeface="Arial" pitchFamily="-72" charset="0"/>
              <a:ea typeface="ＭＳ Ｐゴシック" pitchFamily="-72" charset="-128"/>
              <a:cs typeface="ＭＳ Ｐゴシック" pitchFamily="-72" charset="-128"/>
            </a:endParaRPr>
          </a:p>
        </p:txBody>
      </p:sp>
      <p:sp>
        <p:nvSpPr>
          <p:cNvPr id="37890" name="Rectangle 7"/>
          <p:cNvSpPr txBox="1">
            <a:spLocks noGrp="1" noChangeArrowheads="1"/>
          </p:cNvSpPr>
          <p:nvPr/>
        </p:nvSpPr>
        <p:spPr bwMode="auto">
          <a:xfrm>
            <a:off x="3886200" y="8685213"/>
            <a:ext cx="2970213" cy="457200"/>
          </a:xfrm>
          <a:prstGeom prst="rect">
            <a:avLst/>
          </a:prstGeom>
          <a:noFill/>
          <a:ln w="9525">
            <a:noFill/>
            <a:miter lim="800000"/>
            <a:headEnd/>
            <a:tailEnd/>
          </a:ln>
        </p:spPr>
        <p:txBody>
          <a:bodyPr lIns="91078" tIns="45539" rIns="91078" bIns="45539" anchor="b">
            <a:prstTxWarp prst="textNoShape">
              <a:avLst/>
            </a:prstTxWarp>
          </a:bodyPr>
          <a:lstStyle/>
          <a:p>
            <a:pPr defTabSz="909638"/>
            <a:fld id="{EF409318-B108-4915-86B0-8EDE33CCB378}" type="slidenum">
              <a:rPr lang="es-ES" sz="1100"/>
              <a:pPr defTabSz="909638"/>
              <a:t>1</a:t>
            </a:fld>
            <a:endParaRPr lang="es-ES" sz="1100"/>
          </a:p>
        </p:txBody>
      </p:sp>
      <p:sp>
        <p:nvSpPr>
          <p:cNvPr id="37891" name="Rectangle 2"/>
          <p:cNvSpPr>
            <a:spLocks noGrp="1" noRot="1" noChangeAspect="1" noChangeArrowheads="1" noTextEdit="1"/>
          </p:cNvSpPr>
          <p:nvPr>
            <p:ph type="sldImg"/>
          </p:nvPr>
        </p:nvSpPr>
        <p:spPr bwMode="auto">
          <a:xfrm>
            <a:off x="1144588" y="685800"/>
            <a:ext cx="4572000" cy="3429000"/>
          </a:xfrm>
          <a:noFill/>
          <a:ln>
            <a:solidFill>
              <a:srgbClr val="000000"/>
            </a:solidFill>
            <a:miter lim="800000"/>
            <a:headEnd/>
            <a:tailEnd/>
          </a:ln>
        </p:spPr>
      </p:sp>
      <p:sp>
        <p:nvSpPr>
          <p:cNvPr id="37892" name="Rectangle 3"/>
          <p:cNvSpPr>
            <a:spLocks noGrp="1" noChangeArrowheads="1"/>
          </p:cNvSpPr>
          <p:nvPr>
            <p:ph type="body" idx="1"/>
          </p:nvPr>
        </p:nvSpPr>
        <p:spPr bwMode="auto">
          <a:xfrm>
            <a:off x="684213" y="4343400"/>
            <a:ext cx="5489575" cy="4114800"/>
          </a:xfrm>
          <a:noFill/>
        </p:spPr>
        <p:txBody>
          <a:bodyPr wrap="square" lIns="91078" tIns="45539" rIns="91078" bIns="45539" numCol="1" anchor="t" anchorCtr="0" compatLnSpc="1">
            <a:prstTxWarp prst="textNoShape">
              <a:avLst/>
            </a:prstTxWarp>
          </a:bodyPr>
          <a:lstStyle/>
          <a:p>
            <a:pPr eaLnBrk="1" hangingPunct="1">
              <a:spcBef>
                <a:spcPct val="0"/>
              </a:spcBef>
            </a:pPr>
            <a:endParaRPr lang="es-ES_tradnl" smtClean="0">
              <a:latin typeface="Arial" pitchFamily="-72"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anchor="b">
            <a:prstTxWarp prst="textNoShape">
              <a:avLst/>
            </a:prstTxWarp>
          </a:bodyPr>
          <a:lstStyle/>
          <a:p>
            <a:pPr algn="r"/>
            <a:fld id="{6EFF58BB-FCEF-41A3-BB47-0AEFD3D1395F}" type="slidenum">
              <a:rPr lang="es-ES" sz="1200">
                <a:solidFill>
                  <a:srgbClr val="000000"/>
                </a:solidFill>
              </a:rPr>
              <a:pPr algn="r"/>
              <a:t>10</a:t>
            </a:fld>
            <a:endParaRPr lang="es-ES" sz="1200">
              <a:solidFill>
                <a:srgbClr val="000000"/>
              </a:solidFill>
            </a:endParaRPr>
          </a:p>
        </p:txBody>
      </p:sp>
      <p:sp>
        <p:nvSpPr>
          <p:cNvPr id="97283" name="Rectangle 2"/>
          <p:cNvSpPr>
            <a:spLocks noGrp="1" noRot="1" noChangeAspect="1" noChangeArrowheads="1" noTextEdit="1"/>
          </p:cNvSpPr>
          <p:nvPr>
            <p:ph type="sldImg"/>
          </p:nvPr>
        </p:nvSpPr>
        <p:spPr bwMode="auto">
          <a:xfrm>
            <a:off x="1144588" y="685800"/>
            <a:ext cx="4572000" cy="3429000"/>
          </a:xfrm>
          <a:prstGeom prst="rect">
            <a:avLst/>
          </a:prstGeom>
          <a:solidFill>
            <a:srgbClr val="FFFFFF"/>
          </a:solidFill>
          <a:ln>
            <a:solidFill>
              <a:srgbClr val="000000"/>
            </a:solidFill>
            <a:miter lim="800000"/>
            <a:headEnd/>
            <a:tailEnd/>
          </a:ln>
        </p:spPr>
      </p:sp>
      <p:sp>
        <p:nvSpPr>
          <p:cNvPr id="97284" name="Rectangle 3"/>
          <p:cNvSpPr>
            <a:spLocks noGrp="1" noChangeArrowheads="1"/>
          </p:cNvSpPr>
          <p:nvPr>
            <p:ph type="body" idx="1"/>
          </p:nvPr>
        </p:nvSpPr>
        <p:spPr bwMode="auto">
          <a:xfrm>
            <a:off x="684213" y="4343400"/>
            <a:ext cx="5489575" cy="4114800"/>
          </a:xfrm>
          <a:prstGeom prst="rect">
            <a:avLst/>
          </a:prstGeom>
          <a:noFill/>
          <a:ln>
            <a:solidFill>
              <a:srgbClr val="000000"/>
            </a:solidFill>
            <a:miter lim="800000"/>
            <a:headEnd/>
            <a:tailEnd/>
          </a:ln>
        </p:spPr>
        <p:txBody>
          <a:bodyPr>
            <a:prstTxWarp prst="textNoShape">
              <a:avLst/>
            </a:prstTxWarp>
          </a:bodyPr>
          <a:lstStyle/>
          <a:p>
            <a:pPr>
              <a:spcBef>
                <a:spcPct val="0"/>
              </a:spcBef>
            </a:pPr>
            <a:endParaRPr lang="es-ES_tradnl" smtClean="0">
              <a:latin typeface="Arial" pitchFamily="-72"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39938"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_tradnl" smtClean="0">
              <a:latin typeface="Arial" pitchFamily="-72" charset="0"/>
            </a:endParaRPr>
          </a:p>
        </p:txBody>
      </p:sp>
      <p:sp>
        <p:nvSpPr>
          <p:cNvPr id="39939"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F921C12-D74A-46DC-AAA7-E3183EA89D81}" type="slidenum">
              <a:rPr lang="es-MX">
                <a:solidFill>
                  <a:srgbClr val="000000"/>
                </a:solidFill>
                <a:latin typeface="Arial" pitchFamily="-72" charset="0"/>
                <a:ea typeface="ＭＳ Ｐゴシック" pitchFamily="-72" charset="-128"/>
                <a:cs typeface="ＭＳ Ｐゴシック" pitchFamily="-72" charset="-128"/>
              </a:rPr>
              <a:pPr fontAlgn="base">
                <a:spcBef>
                  <a:spcPct val="0"/>
                </a:spcBef>
                <a:spcAft>
                  <a:spcPct val="0"/>
                </a:spcAft>
              </a:pPr>
              <a:t>2</a:t>
            </a:fld>
            <a:endParaRPr lang="es-MX">
              <a:solidFill>
                <a:srgbClr val="000000"/>
              </a:solidFill>
              <a:latin typeface="Arial" pitchFamily="-72" charset="0"/>
              <a:ea typeface="ＭＳ Ｐゴシック" pitchFamily="-72" charset="-128"/>
              <a:cs typeface="ＭＳ Ｐゴシック" pitchFamily="-72"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defTabSz="914437" eaLnBrk="0" hangingPunct="0">
              <a:defRPr>
                <a:solidFill>
                  <a:schemeClr val="tx1"/>
                </a:solidFill>
                <a:latin typeface="Arial" charset="0"/>
                <a:ea typeface="ＭＳ Ｐゴシック" charset="0"/>
                <a:cs typeface="ＭＳ Ｐゴシック" charset="0"/>
              </a:defRPr>
            </a:lvl1pPr>
            <a:lvl2pPr marL="729057" indent="-280406" defTabSz="914437" eaLnBrk="0" hangingPunct="0">
              <a:defRPr>
                <a:solidFill>
                  <a:schemeClr val="tx1"/>
                </a:solidFill>
                <a:latin typeface="Arial" charset="0"/>
                <a:ea typeface="ＭＳ Ｐゴシック" charset="0"/>
              </a:defRPr>
            </a:lvl2pPr>
            <a:lvl3pPr marL="1121626" indent="-224325" defTabSz="914437" eaLnBrk="0" hangingPunct="0">
              <a:defRPr>
                <a:solidFill>
                  <a:schemeClr val="tx1"/>
                </a:solidFill>
                <a:latin typeface="Arial" charset="0"/>
                <a:ea typeface="ＭＳ Ｐゴシック" charset="0"/>
              </a:defRPr>
            </a:lvl3pPr>
            <a:lvl4pPr marL="1570276" indent="-224325" defTabSz="914437" eaLnBrk="0" hangingPunct="0">
              <a:defRPr>
                <a:solidFill>
                  <a:schemeClr val="tx1"/>
                </a:solidFill>
                <a:latin typeface="Arial" charset="0"/>
                <a:ea typeface="ＭＳ Ｐゴシック" charset="0"/>
              </a:defRPr>
            </a:lvl4pPr>
            <a:lvl5pPr marL="2018927" indent="-224325" defTabSz="914437" eaLnBrk="0" hangingPunct="0">
              <a:defRPr>
                <a:solidFill>
                  <a:schemeClr val="tx1"/>
                </a:solidFill>
                <a:latin typeface="Arial" charset="0"/>
                <a:ea typeface="ＭＳ Ｐゴシック" charset="0"/>
              </a:defRPr>
            </a:lvl5pPr>
            <a:lvl6pPr marL="2467577" indent="-224325" defTabSz="914437" eaLnBrk="0" fontAlgn="base" hangingPunct="0">
              <a:spcBef>
                <a:spcPct val="0"/>
              </a:spcBef>
              <a:spcAft>
                <a:spcPct val="0"/>
              </a:spcAft>
              <a:defRPr>
                <a:solidFill>
                  <a:schemeClr val="tx1"/>
                </a:solidFill>
                <a:latin typeface="Arial" charset="0"/>
                <a:ea typeface="ＭＳ Ｐゴシック" charset="0"/>
              </a:defRPr>
            </a:lvl6pPr>
            <a:lvl7pPr marL="2916227" indent="-224325" defTabSz="914437" eaLnBrk="0" fontAlgn="base" hangingPunct="0">
              <a:spcBef>
                <a:spcPct val="0"/>
              </a:spcBef>
              <a:spcAft>
                <a:spcPct val="0"/>
              </a:spcAft>
              <a:defRPr>
                <a:solidFill>
                  <a:schemeClr val="tx1"/>
                </a:solidFill>
                <a:latin typeface="Arial" charset="0"/>
                <a:ea typeface="ＭＳ Ｐゴシック" charset="0"/>
              </a:defRPr>
            </a:lvl7pPr>
            <a:lvl8pPr marL="3364878" indent="-224325" defTabSz="914437" eaLnBrk="0" fontAlgn="base" hangingPunct="0">
              <a:spcBef>
                <a:spcPct val="0"/>
              </a:spcBef>
              <a:spcAft>
                <a:spcPct val="0"/>
              </a:spcAft>
              <a:defRPr>
                <a:solidFill>
                  <a:schemeClr val="tx1"/>
                </a:solidFill>
                <a:latin typeface="Arial" charset="0"/>
                <a:ea typeface="ＭＳ Ｐゴシック" charset="0"/>
              </a:defRPr>
            </a:lvl8pPr>
            <a:lvl9pPr marL="3813528" indent="-224325" defTabSz="914437"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D3B9185-3170-0148-83C2-D6D2169DB1E2}" type="slidenum">
              <a:rPr lang="es-ES"/>
              <a:pPr eaLnBrk="1" hangingPunct="1"/>
              <a:t>3</a:t>
            </a:fld>
            <a:endParaRPr lang="es-ES"/>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val="1"/>
            </a:ext>
          </a:extLst>
        </p:spPr>
        <p:txBody>
          <a:bodyPr/>
          <a:lstStyle/>
          <a:p>
            <a:pPr eaLnBrk="1" hangingPunct="1">
              <a:defRPr/>
            </a:pPr>
            <a:endParaRPr lang="es-ES_tradnl">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Placeholder 2"/>
          <p:cNvSpPr>
            <a:spLocks noGrp="1" noRot="1" noChangeAspect="1"/>
          </p:cNvSpPr>
          <p:nvPr>
            <p:ph type="sldImg"/>
          </p:nvPr>
        </p:nvSpPr>
        <p:spPr bwMode="auto">
          <a:noFill/>
          <a:ln>
            <a:solidFill>
              <a:srgbClr val="000000"/>
            </a:solidFill>
            <a:miter lim="800000"/>
            <a:headEnd/>
            <a:tailEnd/>
          </a:ln>
        </p:spPr>
      </p:sp>
      <p:sp>
        <p:nvSpPr>
          <p:cNvPr id="99331" name="Placeholder 3"/>
          <p:cNvSpPr>
            <a:spLocks noGrp="1"/>
          </p:cNvSpPr>
          <p:nvPr>
            <p:ph type="body" idx="1"/>
          </p:nvPr>
        </p:nvSpPr>
        <p:spPr bwMode="auto">
          <a:noFill/>
        </p:spPr>
        <p:txBody>
          <a:bodyPr wrap="square" numCol="1" anchor="t" anchorCtr="0" compatLnSpc="1">
            <a:prstTxWarp prst="textNoShape">
              <a:avLst/>
            </a:prstTxWarp>
          </a:bodyPr>
          <a:lstStyle/>
          <a:p>
            <a:endParaRPr lang="es-ES_trad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435" tIns="45718" rIns="91435" bIns="45718" anchor="b">
            <a:prstTxWarp prst="textNoShape">
              <a:avLst/>
            </a:prstTxWarp>
          </a:bodyPr>
          <a:lstStyle/>
          <a:p>
            <a:pPr defTabSz="931863"/>
            <a:fld id="{9389F669-91AE-4177-9195-EE3A1198CC99}" type="slidenum">
              <a:rPr lang="es-ES" sz="1200">
                <a:solidFill>
                  <a:srgbClr val="000000"/>
                </a:solidFill>
              </a:rPr>
              <a:pPr defTabSz="931863"/>
              <a:t>5</a:t>
            </a:fld>
            <a:endParaRPr lang="es-ES" sz="1200">
              <a:solidFill>
                <a:srgbClr val="000000"/>
              </a:solidFill>
            </a:endParaRPr>
          </a:p>
        </p:txBody>
      </p:sp>
      <p:sp>
        <p:nvSpPr>
          <p:cNvPr id="57346"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89664" tIns="44830" rIns="89664" bIns="44830" anchor="b">
            <a:prstTxWarp prst="textNoShape">
              <a:avLst/>
            </a:prstTxWarp>
          </a:bodyPr>
          <a:lstStyle/>
          <a:p>
            <a:fld id="{B89E3F77-010E-4C45-B832-F6373212F898}" type="slidenum">
              <a:rPr lang="es-ES" sz="1200">
                <a:solidFill>
                  <a:srgbClr val="000000"/>
                </a:solidFill>
              </a:rPr>
              <a:pPr/>
              <a:t>5</a:t>
            </a:fld>
            <a:endParaRPr lang="es-ES" sz="1200">
              <a:solidFill>
                <a:srgbClr val="000000"/>
              </a:solidFill>
            </a:endParaRPr>
          </a:p>
        </p:txBody>
      </p:sp>
      <p:sp>
        <p:nvSpPr>
          <p:cNvPr id="57347"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1388" tIns="45693" rIns="91388" bIns="45693" anchor="b">
            <a:prstTxWarp prst="textNoShape">
              <a:avLst/>
            </a:prstTxWarp>
          </a:bodyPr>
          <a:lstStyle/>
          <a:p>
            <a:pPr defTabSz="931863"/>
            <a:fld id="{D1CB89A4-5572-4471-8A80-912719A6BF37}" type="slidenum">
              <a:rPr lang="es-ES" sz="1200">
                <a:solidFill>
                  <a:srgbClr val="000000"/>
                </a:solidFill>
              </a:rPr>
              <a:pPr defTabSz="931863"/>
              <a:t>5</a:t>
            </a:fld>
            <a:endParaRPr lang="es-ES" sz="1200">
              <a:solidFill>
                <a:srgbClr val="000000"/>
              </a:solidFill>
            </a:endParaRPr>
          </a:p>
        </p:txBody>
      </p:sp>
      <p:sp>
        <p:nvSpPr>
          <p:cNvPr id="57348" name="Rectangle 2"/>
          <p:cNvSpPr>
            <a:spLocks noGrp="1" noRot="1" noChangeAspect="1" noChangeArrowheads="1" noTextEdit="1"/>
          </p:cNvSpPr>
          <p:nvPr>
            <p:ph type="sldImg"/>
          </p:nvPr>
        </p:nvSpPr>
        <p:spPr bwMode="auto">
          <a:xfrm>
            <a:off x="1138238" y="138113"/>
            <a:ext cx="4572000" cy="3429000"/>
          </a:xfrm>
          <a:noFill/>
          <a:ln>
            <a:solidFill>
              <a:srgbClr val="000000"/>
            </a:solidFill>
            <a:miter lim="800000"/>
            <a:headEnd/>
            <a:tailEnd/>
          </a:ln>
        </p:spPr>
      </p:sp>
      <p:sp>
        <p:nvSpPr>
          <p:cNvPr id="57349" name="Rectangle 3"/>
          <p:cNvSpPr>
            <a:spLocks noGrp="1" noChangeArrowheads="1"/>
          </p:cNvSpPr>
          <p:nvPr>
            <p:ph type="body" idx="1"/>
          </p:nvPr>
        </p:nvSpPr>
        <p:spPr bwMode="auto">
          <a:xfrm>
            <a:off x="188913" y="3713163"/>
            <a:ext cx="6480175" cy="5153025"/>
          </a:xfrm>
          <a:noFill/>
        </p:spPr>
        <p:txBody>
          <a:bodyPr wrap="square" lIns="89645" tIns="44823" rIns="89645" bIns="44823" numCol="1" anchor="t" anchorCtr="0" compatLnSpc="1">
            <a:prstTxWarp prst="textNoShape">
              <a:avLst/>
            </a:prstTxWarp>
          </a:bodyPr>
          <a:lstStyle/>
          <a:p>
            <a:pPr algn="just" eaLnBrk="1" hangingPunct="1">
              <a:lnSpc>
                <a:spcPct val="140000"/>
              </a:lnSpc>
              <a:spcBef>
                <a:spcPct val="0"/>
              </a:spcBef>
            </a:pPr>
            <a:endParaRPr lang="es-ES_tradnl" smtClean="0">
              <a:latin typeface="Arial" pitchFamily="-72"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2"/>
          <p:cNvSpPr>
            <a:spLocks noGrp="1" noRot="1" noChangeAspect="1" noTextEdit="1"/>
          </p:cNvSpPr>
          <p:nvPr>
            <p:ph type="sldImg"/>
          </p:nvPr>
        </p:nvSpPr>
        <p:spPr bwMode="auto">
          <a:noFill/>
          <a:ln>
            <a:solidFill>
              <a:srgbClr val="000000"/>
            </a:solidFill>
            <a:miter lim="800000"/>
            <a:headEnd/>
            <a:tailEnd/>
          </a:ln>
        </p:spPr>
      </p:sp>
      <p:sp>
        <p:nvSpPr>
          <p:cNvPr id="63490" name="Rectangle 3"/>
          <p:cNvSpPr>
            <a:spLocks noGrp="1"/>
          </p:cNvSpPr>
          <p:nvPr>
            <p:ph type="body" idx="1"/>
          </p:nvPr>
        </p:nvSpPr>
        <p:spPr bwMode="auto">
          <a:xfrm>
            <a:off x="685800" y="4217988"/>
            <a:ext cx="5486400" cy="4114800"/>
          </a:xfrm>
          <a:noFill/>
        </p:spPr>
        <p:txBody>
          <a:bodyPr wrap="square" numCol="1" anchor="t" anchorCtr="0" compatLnSpc="1">
            <a:prstTxWarp prst="textNoShape">
              <a:avLst/>
            </a:prstTxWarp>
          </a:bodyPr>
          <a:lstStyle/>
          <a:p>
            <a:pPr eaLnBrk="1" hangingPunct="1">
              <a:spcBef>
                <a:spcPct val="0"/>
              </a:spcBef>
            </a:pPr>
            <a:r>
              <a:rPr lang="es-ES_tradnl" smtClean="0">
                <a:latin typeface="Arial" pitchFamily="-72" charset="0"/>
              </a:rPr>
              <a:t>In first place, the member countries interested were: Mexico, Peru, Chile, Turkey, Indonesia, Greece and Colombia.</a:t>
            </a:r>
            <a:endParaRPr lang="es-ES" smtClean="0">
              <a:latin typeface="Arial" pitchFamily="-72" charset="0"/>
            </a:endParaRPr>
          </a:p>
          <a:p>
            <a:pPr eaLnBrk="1" hangingPunct="1">
              <a:spcBef>
                <a:spcPct val="0"/>
              </a:spcBef>
            </a:pPr>
            <a:endParaRPr lang="es-MX" smtClean="0">
              <a:latin typeface="Arial" pitchFamily="-72"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095375" y="39688"/>
            <a:ext cx="4572000" cy="3429000"/>
          </a:xfrm>
          <a:ln/>
        </p:spPr>
      </p:sp>
      <p:sp>
        <p:nvSpPr>
          <p:cNvPr id="66563" name="2 Marcador de número de diapositiva"/>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defTabSz="914437" eaLnBrk="0" hangingPunct="0">
              <a:defRPr>
                <a:solidFill>
                  <a:schemeClr val="tx1"/>
                </a:solidFill>
                <a:latin typeface="Arial" charset="0"/>
                <a:ea typeface="ＭＳ Ｐゴシック" charset="0"/>
                <a:cs typeface="ＭＳ Ｐゴシック" charset="0"/>
              </a:defRPr>
            </a:lvl1pPr>
            <a:lvl2pPr marL="729057" indent="-280406" defTabSz="914437" eaLnBrk="0" hangingPunct="0">
              <a:defRPr>
                <a:solidFill>
                  <a:schemeClr val="tx1"/>
                </a:solidFill>
                <a:latin typeface="Arial" charset="0"/>
                <a:ea typeface="ＭＳ Ｐゴシック" charset="0"/>
              </a:defRPr>
            </a:lvl2pPr>
            <a:lvl3pPr marL="1121626" indent="-224325" defTabSz="914437" eaLnBrk="0" hangingPunct="0">
              <a:defRPr>
                <a:solidFill>
                  <a:schemeClr val="tx1"/>
                </a:solidFill>
                <a:latin typeface="Arial" charset="0"/>
                <a:ea typeface="ＭＳ Ｐゴシック" charset="0"/>
              </a:defRPr>
            </a:lvl3pPr>
            <a:lvl4pPr marL="1570276" indent="-224325" defTabSz="914437" eaLnBrk="0" hangingPunct="0">
              <a:defRPr>
                <a:solidFill>
                  <a:schemeClr val="tx1"/>
                </a:solidFill>
                <a:latin typeface="Arial" charset="0"/>
                <a:ea typeface="ＭＳ Ｐゴシック" charset="0"/>
              </a:defRPr>
            </a:lvl4pPr>
            <a:lvl5pPr marL="2018927" indent="-224325" defTabSz="914437" eaLnBrk="0" hangingPunct="0">
              <a:defRPr>
                <a:solidFill>
                  <a:schemeClr val="tx1"/>
                </a:solidFill>
                <a:latin typeface="Arial" charset="0"/>
                <a:ea typeface="ＭＳ Ｐゴシック" charset="0"/>
              </a:defRPr>
            </a:lvl5pPr>
            <a:lvl6pPr marL="2467577" indent="-224325" defTabSz="914437" eaLnBrk="0" fontAlgn="base" hangingPunct="0">
              <a:spcBef>
                <a:spcPct val="0"/>
              </a:spcBef>
              <a:spcAft>
                <a:spcPct val="0"/>
              </a:spcAft>
              <a:defRPr>
                <a:solidFill>
                  <a:schemeClr val="tx1"/>
                </a:solidFill>
                <a:latin typeface="Arial" charset="0"/>
                <a:ea typeface="ＭＳ Ｐゴシック" charset="0"/>
              </a:defRPr>
            </a:lvl6pPr>
            <a:lvl7pPr marL="2916227" indent="-224325" defTabSz="914437" eaLnBrk="0" fontAlgn="base" hangingPunct="0">
              <a:spcBef>
                <a:spcPct val="0"/>
              </a:spcBef>
              <a:spcAft>
                <a:spcPct val="0"/>
              </a:spcAft>
              <a:defRPr>
                <a:solidFill>
                  <a:schemeClr val="tx1"/>
                </a:solidFill>
                <a:latin typeface="Arial" charset="0"/>
                <a:ea typeface="ＭＳ Ｐゴシック" charset="0"/>
              </a:defRPr>
            </a:lvl7pPr>
            <a:lvl8pPr marL="3364878" indent="-224325" defTabSz="914437" eaLnBrk="0" fontAlgn="base" hangingPunct="0">
              <a:spcBef>
                <a:spcPct val="0"/>
              </a:spcBef>
              <a:spcAft>
                <a:spcPct val="0"/>
              </a:spcAft>
              <a:defRPr>
                <a:solidFill>
                  <a:schemeClr val="tx1"/>
                </a:solidFill>
                <a:latin typeface="Arial" charset="0"/>
                <a:ea typeface="ＭＳ Ｐゴシック" charset="0"/>
              </a:defRPr>
            </a:lvl8pPr>
            <a:lvl9pPr marL="3813528" indent="-224325" defTabSz="914437"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925BDC8E-CDBE-A342-ABBD-4EDE8B56D84C}" type="slidenum">
              <a:rPr lang="es-ES">
                <a:solidFill>
                  <a:srgbClr val="000000"/>
                </a:solidFill>
              </a:rPr>
              <a:pPr eaLnBrk="1" hangingPunct="1"/>
              <a:t>7</a:t>
            </a:fld>
            <a:endParaRPr lang="es-ES">
              <a:solidFill>
                <a:srgbClr val="000000"/>
              </a:solidFill>
            </a:endParaRPr>
          </a:p>
        </p:txBody>
      </p:sp>
      <p:sp>
        <p:nvSpPr>
          <p:cNvPr id="66564" name="3 Marcador de notas"/>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val="1"/>
            </a:ext>
          </a:extLst>
        </p:spPr>
        <p:txBody>
          <a:bodyPr/>
          <a:lstStyle/>
          <a:p>
            <a:pPr marL="616894" lvl="1" indent="-168244" algn="just">
              <a:lnSpc>
                <a:spcPct val="120000"/>
              </a:lnSpc>
              <a:spcAft>
                <a:spcPts val="981"/>
              </a:spcAft>
              <a:defRPr/>
            </a:pPr>
            <a:endParaRPr lang="es-MX">
              <a:solidFill>
                <a:srgbClr val="000000"/>
              </a:solidFill>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xfrm>
            <a:off x="1095375" y="39688"/>
            <a:ext cx="4572000" cy="3429000"/>
          </a:xfrm>
          <a:ln/>
        </p:spPr>
      </p:sp>
      <p:sp>
        <p:nvSpPr>
          <p:cNvPr id="67587" name="2 Marcador de número de diapositiva"/>
          <p:cNvSpPr>
            <a:spLocks noGrp="1"/>
          </p:cNvSpPr>
          <p:nvPr>
            <p:ph type="sldNum" sz="quarter" idx="5"/>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defTabSz="914437" eaLnBrk="0" hangingPunct="0">
              <a:defRPr>
                <a:solidFill>
                  <a:schemeClr val="tx1"/>
                </a:solidFill>
                <a:latin typeface="Arial" charset="0"/>
                <a:ea typeface="ＭＳ Ｐゴシック" charset="0"/>
                <a:cs typeface="ＭＳ Ｐゴシック" charset="0"/>
              </a:defRPr>
            </a:lvl1pPr>
            <a:lvl2pPr marL="729057" indent="-280406" defTabSz="914437" eaLnBrk="0" hangingPunct="0">
              <a:defRPr>
                <a:solidFill>
                  <a:schemeClr val="tx1"/>
                </a:solidFill>
                <a:latin typeface="Arial" charset="0"/>
                <a:ea typeface="ＭＳ Ｐゴシック" charset="0"/>
              </a:defRPr>
            </a:lvl2pPr>
            <a:lvl3pPr marL="1121626" indent="-224325" defTabSz="914437" eaLnBrk="0" hangingPunct="0">
              <a:defRPr>
                <a:solidFill>
                  <a:schemeClr val="tx1"/>
                </a:solidFill>
                <a:latin typeface="Arial" charset="0"/>
                <a:ea typeface="ＭＳ Ｐゴシック" charset="0"/>
              </a:defRPr>
            </a:lvl3pPr>
            <a:lvl4pPr marL="1570276" indent="-224325" defTabSz="914437" eaLnBrk="0" hangingPunct="0">
              <a:defRPr>
                <a:solidFill>
                  <a:schemeClr val="tx1"/>
                </a:solidFill>
                <a:latin typeface="Arial" charset="0"/>
                <a:ea typeface="ＭＳ Ｐゴシック" charset="0"/>
              </a:defRPr>
            </a:lvl4pPr>
            <a:lvl5pPr marL="2018927" indent="-224325" defTabSz="914437" eaLnBrk="0" hangingPunct="0">
              <a:defRPr>
                <a:solidFill>
                  <a:schemeClr val="tx1"/>
                </a:solidFill>
                <a:latin typeface="Arial" charset="0"/>
                <a:ea typeface="ＭＳ Ｐゴシック" charset="0"/>
              </a:defRPr>
            </a:lvl5pPr>
            <a:lvl6pPr marL="2467577" indent="-224325" defTabSz="914437" eaLnBrk="0" fontAlgn="base" hangingPunct="0">
              <a:spcBef>
                <a:spcPct val="0"/>
              </a:spcBef>
              <a:spcAft>
                <a:spcPct val="0"/>
              </a:spcAft>
              <a:defRPr>
                <a:solidFill>
                  <a:schemeClr val="tx1"/>
                </a:solidFill>
                <a:latin typeface="Arial" charset="0"/>
                <a:ea typeface="ＭＳ Ｐゴシック" charset="0"/>
              </a:defRPr>
            </a:lvl6pPr>
            <a:lvl7pPr marL="2916227" indent="-224325" defTabSz="914437" eaLnBrk="0" fontAlgn="base" hangingPunct="0">
              <a:spcBef>
                <a:spcPct val="0"/>
              </a:spcBef>
              <a:spcAft>
                <a:spcPct val="0"/>
              </a:spcAft>
              <a:defRPr>
                <a:solidFill>
                  <a:schemeClr val="tx1"/>
                </a:solidFill>
                <a:latin typeface="Arial" charset="0"/>
                <a:ea typeface="ＭＳ Ｐゴシック" charset="0"/>
              </a:defRPr>
            </a:lvl7pPr>
            <a:lvl8pPr marL="3364878" indent="-224325" defTabSz="914437" eaLnBrk="0" fontAlgn="base" hangingPunct="0">
              <a:spcBef>
                <a:spcPct val="0"/>
              </a:spcBef>
              <a:spcAft>
                <a:spcPct val="0"/>
              </a:spcAft>
              <a:defRPr>
                <a:solidFill>
                  <a:schemeClr val="tx1"/>
                </a:solidFill>
                <a:latin typeface="Arial" charset="0"/>
                <a:ea typeface="ＭＳ Ｐゴシック" charset="0"/>
              </a:defRPr>
            </a:lvl8pPr>
            <a:lvl9pPr marL="3813528" indent="-224325" defTabSz="914437"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71082360-332D-CB49-B364-33A1FEB416C0}" type="slidenum">
              <a:rPr lang="es-ES">
                <a:solidFill>
                  <a:srgbClr val="000000"/>
                </a:solidFill>
              </a:rPr>
              <a:pPr eaLnBrk="1" hangingPunct="1"/>
              <a:t>8</a:t>
            </a:fld>
            <a:endParaRPr lang="es-ES">
              <a:solidFill>
                <a:srgbClr val="000000"/>
              </a:solidFill>
            </a:endParaRPr>
          </a:p>
        </p:txBody>
      </p:sp>
      <p:sp>
        <p:nvSpPr>
          <p:cNvPr id="67588" name="3 Marcador de notas"/>
          <p:cNvSpPr>
            <a:spLocks noGrp="1"/>
          </p:cNvSpPr>
          <p:nvPr>
            <p:ph type="body" idx="1"/>
          </p:nvPr>
        </p:nvSpPr>
        <p:spPr>
          <a:noFill/>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 uri="{FAA26D3D-D897-4be2-8F04-BA451C77F1D7}">
              <ma14:placeholderFlag xmlns:ma14="http://schemas.microsoft.com/office/mac/drawingml/2011/main" val="1"/>
            </a:ext>
          </a:extLst>
        </p:spPr>
        <p:txBody>
          <a:bodyPr/>
          <a:lstStyle/>
          <a:p>
            <a:pPr marL="616894" lvl="1" indent="-168244" algn="just">
              <a:lnSpc>
                <a:spcPct val="120000"/>
              </a:lnSpc>
              <a:spcAft>
                <a:spcPts val="981"/>
              </a:spcAft>
              <a:defRPr/>
            </a:pPr>
            <a:endParaRPr lang="es-MX">
              <a:solidFill>
                <a:srgbClr val="000000"/>
              </a:solidFill>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txBox="1">
            <a:spLocks noGrp="1" noChangeArrowheads="1"/>
          </p:cNvSpPr>
          <p:nvPr/>
        </p:nvSpPr>
        <p:spPr bwMode="auto">
          <a:xfrm>
            <a:off x="3884027" y="8684926"/>
            <a:ext cx="2972421" cy="45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9" rIns="91413" bIns="45709" anchor="b"/>
          <a:lstStyle>
            <a:lvl1pPr defTabSz="930275" eaLnBrk="0" hangingPunct="0">
              <a:defRPr>
                <a:solidFill>
                  <a:schemeClr val="tx1"/>
                </a:solidFill>
                <a:latin typeface="Arial" charset="0"/>
                <a:ea typeface="ＭＳ Ｐゴシック" charset="0"/>
                <a:cs typeface="ＭＳ Ｐゴシック" charset="0"/>
              </a:defRPr>
            </a:lvl1pPr>
            <a:lvl2pPr marL="742950" indent="-285750" defTabSz="930275" eaLnBrk="0" hangingPunct="0">
              <a:defRPr>
                <a:solidFill>
                  <a:schemeClr val="tx1"/>
                </a:solidFill>
                <a:latin typeface="Arial" charset="0"/>
                <a:ea typeface="ＭＳ Ｐゴシック" charset="0"/>
              </a:defRPr>
            </a:lvl2pPr>
            <a:lvl3pPr marL="1143000" indent="-228600" defTabSz="930275" eaLnBrk="0" hangingPunct="0">
              <a:defRPr>
                <a:solidFill>
                  <a:schemeClr val="tx1"/>
                </a:solidFill>
                <a:latin typeface="Arial" charset="0"/>
                <a:ea typeface="ＭＳ Ｐゴシック" charset="0"/>
              </a:defRPr>
            </a:lvl3pPr>
            <a:lvl4pPr marL="1600200" indent="-228600" defTabSz="930275" eaLnBrk="0" hangingPunct="0">
              <a:defRPr>
                <a:solidFill>
                  <a:schemeClr val="tx1"/>
                </a:solidFill>
                <a:latin typeface="Arial" charset="0"/>
                <a:ea typeface="ＭＳ Ｐゴシック" charset="0"/>
              </a:defRPr>
            </a:lvl4pPr>
            <a:lvl5pPr marL="2057400" indent="-228600" defTabSz="930275" eaLnBrk="0" hangingPunct="0">
              <a:defRPr>
                <a:solidFill>
                  <a:schemeClr val="tx1"/>
                </a:solidFill>
                <a:latin typeface="Arial" charset="0"/>
                <a:ea typeface="ＭＳ Ｐゴシック" charset="0"/>
              </a:defRPr>
            </a:lvl5pPr>
            <a:lvl6pPr marL="2514600" indent="-228600" defTabSz="930275" eaLnBrk="0" fontAlgn="base" hangingPunct="0">
              <a:spcBef>
                <a:spcPct val="0"/>
              </a:spcBef>
              <a:spcAft>
                <a:spcPct val="0"/>
              </a:spcAft>
              <a:defRPr>
                <a:solidFill>
                  <a:schemeClr val="tx1"/>
                </a:solidFill>
                <a:latin typeface="Arial" charset="0"/>
                <a:ea typeface="ＭＳ Ｐゴシック" charset="0"/>
              </a:defRPr>
            </a:lvl6pPr>
            <a:lvl7pPr marL="2971800" indent="-228600" defTabSz="930275" eaLnBrk="0" fontAlgn="base" hangingPunct="0">
              <a:spcBef>
                <a:spcPct val="0"/>
              </a:spcBef>
              <a:spcAft>
                <a:spcPct val="0"/>
              </a:spcAft>
              <a:defRPr>
                <a:solidFill>
                  <a:schemeClr val="tx1"/>
                </a:solidFill>
                <a:latin typeface="Arial" charset="0"/>
                <a:ea typeface="ＭＳ Ｐゴシック" charset="0"/>
              </a:defRPr>
            </a:lvl7pPr>
            <a:lvl8pPr marL="3429000" indent="-228600" defTabSz="930275" eaLnBrk="0" fontAlgn="base" hangingPunct="0">
              <a:spcBef>
                <a:spcPct val="0"/>
              </a:spcBef>
              <a:spcAft>
                <a:spcPct val="0"/>
              </a:spcAft>
              <a:defRPr>
                <a:solidFill>
                  <a:schemeClr val="tx1"/>
                </a:solidFill>
                <a:latin typeface="Arial" charset="0"/>
                <a:ea typeface="ＭＳ Ｐゴシック" charset="0"/>
              </a:defRPr>
            </a:lvl8pPr>
            <a:lvl9pPr marL="3886200" indent="-228600" defTabSz="930275"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7F40C36D-5078-F246-8359-7846EB3F3FEB}" type="slidenum">
              <a:rPr lang="es-ES" sz="1100"/>
              <a:pPr algn="r" eaLnBrk="1" hangingPunct="1"/>
              <a:t>9</a:t>
            </a:fld>
            <a:endParaRPr lang="es-ES" sz="1100"/>
          </a:p>
        </p:txBody>
      </p:sp>
      <p:sp>
        <p:nvSpPr>
          <p:cNvPr id="69635" name="Rectangle 2"/>
          <p:cNvSpPr>
            <a:spLocks noGrp="1" noRot="1" noChangeAspect="1" noChangeArrowheads="1" noTextEdit="1"/>
          </p:cNvSpPr>
          <p:nvPr>
            <p:ph type="sldImg"/>
          </p:nvPr>
        </p:nvSpPr>
        <p:spPr>
          <a:xfrm>
            <a:off x="1144588" y="55563"/>
            <a:ext cx="4568825" cy="3427412"/>
          </a:xfrm>
          <a:ln/>
        </p:spPr>
      </p:sp>
      <p:pic>
        <p:nvPicPr>
          <p:cNvPr id="70660" name="Object 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529" y="3646046"/>
            <a:ext cx="1723818" cy="512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1"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34144" y="3588271"/>
            <a:ext cx="1680334" cy="524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2"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0720" y="3602324"/>
            <a:ext cx="2331037" cy="4308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audio" Target="../media/audio1.bin"/><Relationship Id="rId2"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audio" Target="../media/audio1.bin"/><Relationship Id="rId2"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audio" Target="../media/audio1.bin"/><Relationship Id="rId2"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pPr fontAlgn="auto">
              <a:spcBef>
                <a:spcPts val="0"/>
              </a:spcBef>
              <a:spcAft>
                <a:spcPts val="0"/>
              </a:spcAft>
            </a:pPr>
            <a:fld id="{125FC685-2BBC-4066-AFD3-B15294804FCE}" type="datetimeFigureOut">
              <a:rPr lang="es-MX" sz="1800" smtClean="0">
                <a:solidFill>
                  <a:prstClr val="black"/>
                </a:solidFill>
                <a:latin typeface="Calibri"/>
                <a:ea typeface="+mn-ea"/>
                <a:cs typeface="+mn-cs"/>
              </a:rPr>
              <a:pPr fontAlgn="auto">
                <a:spcBef>
                  <a:spcPts val="0"/>
                </a:spcBef>
                <a:spcAft>
                  <a:spcPts val="0"/>
                </a:spcAft>
              </a:pPr>
              <a:t>27/11/12</a:t>
            </a:fld>
            <a:endParaRPr lang="es-MX" sz="1800" smtClean="0">
              <a:solidFill>
                <a:prstClr val="black"/>
              </a:solidFill>
              <a:latin typeface="Calibri"/>
              <a:ea typeface="+mn-ea"/>
              <a:cs typeface="+mn-cs"/>
            </a:endParaRPr>
          </a:p>
        </p:txBody>
      </p:sp>
      <p:sp>
        <p:nvSpPr>
          <p:cNvPr id="5" name="4 Marcador de pie de página"/>
          <p:cNvSpPr>
            <a:spLocks noGrp="1"/>
          </p:cNvSpPr>
          <p:nvPr>
            <p:ph type="ftr" sz="quarter" idx="11"/>
          </p:nvPr>
        </p:nvSpPr>
        <p:spPr/>
        <p:txBody>
          <a:bodyPr/>
          <a:lstStyle/>
          <a:p>
            <a:pPr fontAlgn="auto">
              <a:spcBef>
                <a:spcPts val="0"/>
              </a:spcBef>
              <a:spcAft>
                <a:spcPts val="0"/>
              </a:spcAft>
            </a:pPr>
            <a:endParaRPr lang="es-MX" sz="1800" smtClean="0">
              <a:solidFill>
                <a:prstClr val="black"/>
              </a:solidFill>
              <a:latin typeface="Calibri"/>
              <a:ea typeface="+mn-ea"/>
              <a:cs typeface="+mn-cs"/>
            </a:endParaRPr>
          </a:p>
        </p:txBody>
      </p:sp>
      <p:sp>
        <p:nvSpPr>
          <p:cNvPr id="6" name="5 Marcador de número de diapositiva"/>
          <p:cNvSpPr>
            <a:spLocks noGrp="1"/>
          </p:cNvSpPr>
          <p:nvPr>
            <p:ph type="sldNum" sz="quarter" idx="12"/>
          </p:nvPr>
        </p:nvSpPr>
        <p:spPr/>
        <p:txBody>
          <a:bodyPr/>
          <a:lstStyle/>
          <a:p>
            <a:pPr fontAlgn="auto">
              <a:spcBef>
                <a:spcPts val="0"/>
              </a:spcBef>
              <a:spcAft>
                <a:spcPts val="0"/>
              </a:spcAft>
            </a:pPr>
            <a:fld id="{D615E4CA-6C05-4945-BFC1-8B933EA1848A}" type="slidenum">
              <a:rPr lang="es-MX" sz="1800" smtClean="0">
                <a:solidFill>
                  <a:prstClr val="black"/>
                </a:solidFill>
                <a:latin typeface="Calibri"/>
                <a:ea typeface="+mn-ea"/>
                <a:cs typeface="+mn-cs"/>
              </a:rPr>
              <a:pPr fontAlgn="auto">
                <a:spcBef>
                  <a:spcPts val="0"/>
                </a:spcBef>
                <a:spcAft>
                  <a:spcPts val="0"/>
                </a:spcAft>
              </a:pPr>
              <a:t>‹Nr.›</a:t>
            </a:fld>
            <a:endParaRPr lang="es-MX" sz="1800" smtClean="0">
              <a:solidFill>
                <a:prstClr val="black"/>
              </a:solidFill>
              <a:latin typeface="Calibri"/>
              <a:ea typeface="+mn-ea"/>
              <a:cs typeface="+mn-cs"/>
            </a:endParaRPr>
          </a:p>
        </p:txBody>
      </p:sp>
    </p:spTree>
    <p:extLst>
      <p:ext uri="{BB962C8B-B14F-4D97-AF65-F5344CB8AC3E}">
        <p14:creationId xmlns:p14="http://schemas.microsoft.com/office/powerpoint/2010/main" val="3019047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pPr fontAlgn="auto">
              <a:spcBef>
                <a:spcPts val="0"/>
              </a:spcBef>
              <a:spcAft>
                <a:spcPts val="0"/>
              </a:spcAft>
            </a:pPr>
            <a:fld id="{125FC685-2BBC-4066-AFD3-B15294804FCE}" type="datetimeFigureOut">
              <a:rPr lang="es-MX" sz="1800" smtClean="0">
                <a:solidFill>
                  <a:prstClr val="black"/>
                </a:solidFill>
                <a:latin typeface="Calibri"/>
                <a:ea typeface="+mn-ea"/>
                <a:cs typeface="+mn-cs"/>
              </a:rPr>
              <a:pPr fontAlgn="auto">
                <a:spcBef>
                  <a:spcPts val="0"/>
                </a:spcBef>
                <a:spcAft>
                  <a:spcPts val="0"/>
                </a:spcAft>
              </a:pPr>
              <a:t>27/11/12</a:t>
            </a:fld>
            <a:endParaRPr lang="es-MX" sz="1800" smtClean="0">
              <a:solidFill>
                <a:prstClr val="black"/>
              </a:solidFill>
              <a:latin typeface="Calibri"/>
              <a:ea typeface="+mn-ea"/>
              <a:cs typeface="+mn-cs"/>
            </a:endParaRPr>
          </a:p>
        </p:txBody>
      </p:sp>
      <p:sp>
        <p:nvSpPr>
          <p:cNvPr id="5" name="4 Marcador de pie de página"/>
          <p:cNvSpPr>
            <a:spLocks noGrp="1"/>
          </p:cNvSpPr>
          <p:nvPr>
            <p:ph type="ftr" sz="quarter" idx="11"/>
          </p:nvPr>
        </p:nvSpPr>
        <p:spPr/>
        <p:txBody>
          <a:bodyPr/>
          <a:lstStyle/>
          <a:p>
            <a:pPr fontAlgn="auto">
              <a:spcBef>
                <a:spcPts val="0"/>
              </a:spcBef>
              <a:spcAft>
                <a:spcPts val="0"/>
              </a:spcAft>
            </a:pPr>
            <a:endParaRPr lang="es-MX" sz="1800" smtClean="0">
              <a:solidFill>
                <a:prstClr val="black"/>
              </a:solidFill>
              <a:latin typeface="Calibri"/>
              <a:ea typeface="+mn-ea"/>
              <a:cs typeface="+mn-cs"/>
            </a:endParaRPr>
          </a:p>
        </p:txBody>
      </p:sp>
      <p:sp>
        <p:nvSpPr>
          <p:cNvPr id="6" name="5 Marcador de número de diapositiva"/>
          <p:cNvSpPr>
            <a:spLocks noGrp="1"/>
          </p:cNvSpPr>
          <p:nvPr>
            <p:ph type="sldNum" sz="quarter" idx="12"/>
          </p:nvPr>
        </p:nvSpPr>
        <p:spPr/>
        <p:txBody>
          <a:bodyPr/>
          <a:lstStyle/>
          <a:p>
            <a:pPr fontAlgn="auto">
              <a:spcBef>
                <a:spcPts val="0"/>
              </a:spcBef>
              <a:spcAft>
                <a:spcPts val="0"/>
              </a:spcAft>
            </a:pPr>
            <a:fld id="{D615E4CA-6C05-4945-BFC1-8B933EA1848A}" type="slidenum">
              <a:rPr lang="es-MX" sz="1800" smtClean="0">
                <a:solidFill>
                  <a:prstClr val="black"/>
                </a:solidFill>
                <a:latin typeface="Calibri"/>
                <a:ea typeface="+mn-ea"/>
                <a:cs typeface="+mn-cs"/>
              </a:rPr>
              <a:pPr fontAlgn="auto">
                <a:spcBef>
                  <a:spcPts val="0"/>
                </a:spcBef>
                <a:spcAft>
                  <a:spcPts val="0"/>
                </a:spcAft>
              </a:pPr>
              <a:t>‹Nr.›</a:t>
            </a:fld>
            <a:endParaRPr lang="es-MX" sz="1800" smtClean="0">
              <a:solidFill>
                <a:prstClr val="black"/>
              </a:solidFill>
              <a:latin typeface="Calibri"/>
              <a:ea typeface="+mn-ea"/>
              <a:cs typeface="+mn-cs"/>
            </a:endParaRPr>
          </a:p>
        </p:txBody>
      </p:sp>
    </p:spTree>
    <p:extLst>
      <p:ext uri="{BB962C8B-B14F-4D97-AF65-F5344CB8AC3E}">
        <p14:creationId xmlns:p14="http://schemas.microsoft.com/office/powerpoint/2010/main" val="1122896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pPr fontAlgn="auto">
              <a:spcBef>
                <a:spcPts val="0"/>
              </a:spcBef>
              <a:spcAft>
                <a:spcPts val="0"/>
              </a:spcAft>
            </a:pPr>
            <a:fld id="{125FC685-2BBC-4066-AFD3-B15294804FCE}" type="datetimeFigureOut">
              <a:rPr lang="es-MX" sz="1800" smtClean="0">
                <a:solidFill>
                  <a:prstClr val="black"/>
                </a:solidFill>
                <a:latin typeface="Calibri"/>
                <a:ea typeface="+mn-ea"/>
                <a:cs typeface="+mn-cs"/>
              </a:rPr>
              <a:pPr fontAlgn="auto">
                <a:spcBef>
                  <a:spcPts val="0"/>
                </a:spcBef>
                <a:spcAft>
                  <a:spcPts val="0"/>
                </a:spcAft>
              </a:pPr>
              <a:t>27/11/12</a:t>
            </a:fld>
            <a:endParaRPr lang="es-MX" sz="1800" smtClean="0">
              <a:solidFill>
                <a:prstClr val="black"/>
              </a:solidFill>
              <a:latin typeface="Calibri"/>
              <a:ea typeface="+mn-ea"/>
              <a:cs typeface="+mn-cs"/>
            </a:endParaRPr>
          </a:p>
        </p:txBody>
      </p:sp>
      <p:sp>
        <p:nvSpPr>
          <p:cNvPr id="5" name="4 Marcador de pie de página"/>
          <p:cNvSpPr>
            <a:spLocks noGrp="1"/>
          </p:cNvSpPr>
          <p:nvPr>
            <p:ph type="ftr" sz="quarter" idx="11"/>
          </p:nvPr>
        </p:nvSpPr>
        <p:spPr/>
        <p:txBody>
          <a:bodyPr/>
          <a:lstStyle/>
          <a:p>
            <a:pPr fontAlgn="auto">
              <a:spcBef>
                <a:spcPts val="0"/>
              </a:spcBef>
              <a:spcAft>
                <a:spcPts val="0"/>
              </a:spcAft>
            </a:pPr>
            <a:endParaRPr lang="es-MX" sz="1800" smtClean="0">
              <a:solidFill>
                <a:prstClr val="black"/>
              </a:solidFill>
              <a:latin typeface="Calibri"/>
              <a:ea typeface="+mn-ea"/>
              <a:cs typeface="+mn-cs"/>
            </a:endParaRPr>
          </a:p>
        </p:txBody>
      </p:sp>
      <p:sp>
        <p:nvSpPr>
          <p:cNvPr id="6" name="5 Marcador de número de diapositiva"/>
          <p:cNvSpPr>
            <a:spLocks noGrp="1"/>
          </p:cNvSpPr>
          <p:nvPr>
            <p:ph type="sldNum" sz="quarter" idx="12"/>
          </p:nvPr>
        </p:nvSpPr>
        <p:spPr/>
        <p:txBody>
          <a:bodyPr/>
          <a:lstStyle/>
          <a:p>
            <a:pPr fontAlgn="auto">
              <a:spcBef>
                <a:spcPts val="0"/>
              </a:spcBef>
              <a:spcAft>
                <a:spcPts val="0"/>
              </a:spcAft>
            </a:pPr>
            <a:fld id="{D615E4CA-6C05-4945-BFC1-8B933EA1848A}" type="slidenum">
              <a:rPr lang="es-MX" sz="1800" smtClean="0">
                <a:solidFill>
                  <a:prstClr val="black"/>
                </a:solidFill>
                <a:latin typeface="Calibri"/>
                <a:ea typeface="+mn-ea"/>
                <a:cs typeface="+mn-cs"/>
              </a:rPr>
              <a:pPr fontAlgn="auto">
                <a:spcBef>
                  <a:spcPts val="0"/>
                </a:spcBef>
                <a:spcAft>
                  <a:spcPts val="0"/>
                </a:spcAft>
              </a:pPr>
              <a:t>‹Nr.›</a:t>
            </a:fld>
            <a:endParaRPr lang="es-MX" sz="1800" smtClean="0">
              <a:solidFill>
                <a:prstClr val="black"/>
              </a:solidFill>
              <a:latin typeface="Calibri"/>
              <a:ea typeface="+mn-ea"/>
              <a:cs typeface="+mn-cs"/>
            </a:endParaRPr>
          </a:p>
        </p:txBody>
      </p:sp>
    </p:spTree>
    <p:extLst>
      <p:ext uri="{BB962C8B-B14F-4D97-AF65-F5344CB8AC3E}">
        <p14:creationId xmlns:p14="http://schemas.microsoft.com/office/powerpoint/2010/main" val="17181571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2_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4002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cSld name="Contenido">
    <p:spTree>
      <p:nvGrpSpPr>
        <p:cNvPr id="1" name=""/>
        <p:cNvGrpSpPr/>
        <p:nvPr/>
      </p:nvGrpSpPr>
      <p:grpSpPr>
        <a:xfrm>
          <a:off x="0" y="0"/>
          <a:ext cx="0" cy="0"/>
          <a:chOff x="0" y="0"/>
          <a:chExt cx="0" cy="0"/>
        </a:xfrm>
      </p:grpSpPr>
      <p:sp>
        <p:nvSpPr>
          <p:cNvPr id="2" name="1 Marcador de contenido"/>
          <p:cNvSpPr>
            <a:spLocks noGrp="1"/>
          </p:cNvSpPr>
          <p:nvPr>
            <p:ph/>
          </p:nvPr>
        </p:nvSpPr>
        <p:spPr>
          <a:xfrm>
            <a:off x="457200" y="274638"/>
            <a:ext cx="8229600" cy="5851525"/>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1_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36254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cSld name="2_Diapositiva de título">
    <p:spTree>
      <p:nvGrpSpPr>
        <p:cNvPr id="1" name=""/>
        <p:cNvGrpSpPr/>
        <p:nvPr/>
      </p:nvGrpSpPr>
      <p:grpSpPr>
        <a:xfrm>
          <a:off x="0" y="0"/>
          <a:ext cx="0" cy="0"/>
          <a:chOff x="0" y="0"/>
          <a:chExt cx="0" cy="0"/>
        </a:xfrm>
      </p:grpSpPr>
      <p:pic>
        <p:nvPicPr>
          <p:cNvPr id="2" name="logo fonden" descr="Copia de FONDEN 2 DG.bmp"/>
          <p:cNvPicPr>
            <a:picLocks noChangeAspect="1"/>
          </p:cNvPicPr>
          <p:nvPr/>
        </p:nvPicPr>
        <p:blipFill>
          <a:blip r:embed="rId3" cstate="email">
            <a:clrChange>
              <a:clrFrom>
                <a:srgbClr val="FFFFFF"/>
              </a:clrFrom>
              <a:clrTo>
                <a:srgbClr val="FFFFFF">
                  <a:alpha val="0"/>
                </a:srgbClr>
              </a:clrTo>
            </a:clrChange>
            <a:lum bright="20000"/>
          </a:blip>
          <a:srcRect r="12" b="96"/>
          <a:stretch>
            <a:fillRect/>
          </a:stretch>
        </p:blipFill>
        <p:spPr>
          <a:xfrm>
            <a:off x="3143240" y="2714620"/>
            <a:ext cx="3071834" cy="1026845"/>
          </a:xfrm>
          <a:prstGeom prst="rect">
            <a:avLst/>
          </a:prstGeom>
          <a:ln>
            <a:noFill/>
          </a:ln>
          <a:effectLst>
            <a:glow rad="228600">
              <a:srgbClr val="C00000">
                <a:alpha val="40000"/>
              </a:srgbClr>
            </a:glow>
            <a:reflection blurRad="6350" stA="50000" endA="300" endPos="55000" dir="5400000" sy="-100000" algn="bl" rotWithShape="0"/>
          </a:effectLst>
        </p:spPr>
      </p:pic>
      <p:pic>
        <p:nvPicPr>
          <p:cNvPr id="3" name="7 Imagen" descr="logo vivir mejor.gif"/>
          <p:cNvPicPr>
            <a:picLocks noChangeAspect="1"/>
          </p:cNvPicPr>
          <p:nvPr/>
        </p:nvPicPr>
        <p:blipFill>
          <a:blip r:embed="rId4">
            <a:clrChange>
              <a:clrFrom>
                <a:srgbClr val="FFFFFF"/>
              </a:clrFrom>
              <a:clrTo>
                <a:srgbClr val="FFFFFF">
                  <a:alpha val="0"/>
                </a:srgbClr>
              </a:clrTo>
            </a:clrChange>
          </a:blip>
          <a:stretch>
            <a:fillRect/>
          </a:stretch>
        </p:blipFill>
        <p:spPr bwMode="auto">
          <a:xfrm>
            <a:off x="6426200" y="4214813"/>
            <a:ext cx="2717800" cy="2643187"/>
          </a:xfrm>
          <a:prstGeom prst="rect">
            <a:avLst/>
          </a:prstGeom>
          <a:noFill/>
          <a:ln w="9525">
            <a:noFill/>
            <a:miter lim="800000"/>
            <a:headEnd/>
            <a:tailEnd/>
          </a:ln>
        </p:spPr>
      </p:pic>
      <p:pic>
        <p:nvPicPr>
          <p:cNvPr id="4" name="logo fonden" descr="Copia de FONDEN 2 DG.bmp"/>
          <p:cNvPicPr>
            <a:picLocks noChangeAspect="1"/>
          </p:cNvPicPr>
          <p:nvPr userDrawn="1"/>
        </p:nvPicPr>
        <p:blipFill>
          <a:blip r:embed="rId3" cstate="email">
            <a:clrChange>
              <a:clrFrom>
                <a:srgbClr val="FFFFFF"/>
              </a:clrFrom>
              <a:clrTo>
                <a:srgbClr val="FFFFFF">
                  <a:alpha val="0"/>
                </a:srgbClr>
              </a:clrTo>
            </a:clrChange>
            <a:lum bright="20000"/>
          </a:blip>
          <a:srcRect r="12" b="96"/>
          <a:stretch>
            <a:fillRect/>
          </a:stretch>
        </p:blipFill>
        <p:spPr>
          <a:xfrm>
            <a:off x="3143240" y="2714620"/>
            <a:ext cx="3071834" cy="1026845"/>
          </a:xfrm>
          <a:prstGeom prst="rect">
            <a:avLst/>
          </a:prstGeom>
          <a:ln>
            <a:noFill/>
          </a:ln>
          <a:effectLst>
            <a:glow rad="228600">
              <a:srgbClr val="C00000">
                <a:alpha val="40000"/>
              </a:srgbClr>
            </a:glow>
            <a:reflection blurRad="6350" stA="50000" endA="300" endPos="55000" dir="5400000" sy="-100000" algn="bl" rotWithShape="0"/>
          </a:effectLst>
        </p:spPr>
      </p:pic>
      <p:pic>
        <p:nvPicPr>
          <p:cNvPr id="5" name="7 Imagen" descr="logo vivir mejor.gif"/>
          <p:cNvPicPr>
            <a:picLocks noChangeAspect="1"/>
          </p:cNvPicPr>
          <p:nvPr userDrawn="1"/>
        </p:nvPicPr>
        <p:blipFill>
          <a:blip r:embed="rId4">
            <a:clrChange>
              <a:clrFrom>
                <a:srgbClr val="FFFFFF"/>
              </a:clrFrom>
              <a:clrTo>
                <a:srgbClr val="FFFFFF">
                  <a:alpha val="0"/>
                </a:srgbClr>
              </a:clrTo>
            </a:clrChange>
          </a:blip>
          <a:stretch>
            <a:fillRect/>
          </a:stretch>
        </p:blipFill>
        <p:spPr bwMode="auto">
          <a:xfrm>
            <a:off x="6426200" y="4214813"/>
            <a:ext cx="2717800" cy="2643187"/>
          </a:xfrm>
          <a:prstGeom prst="rect">
            <a:avLst/>
          </a:prstGeom>
          <a:noFill/>
          <a:ln w="9525">
            <a:noFill/>
            <a:miter lim="800000"/>
            <a:headEnd/>
            <a:tailEnd/>
          </a:ln>
        </p:spPr>
      </p:pic>
    </p:spTree>
    <p:extLst>
      <p:ext uri="{BB962C8B-B14F-4D97-AF65-F5344CB8AC3E}">
        <p14:creationId xmlns:p14="http://schemas.microsoft.com/office/powerpoint/2010/main" val="147683124"/>
      </p:ext>
    </p:extLst>
  </p:cSld>
  <p:clrMapOvr>
    <a:masterClrMapping/>
  </p:clrMapOvr>
  <p:transition xmlns:p14="http://schemas.microsoft.com/office/powerpoint/2010/main">
    <p:sndAc>
      <p:stSnd>
        <p:snd r:embed="rId1" name="arrow.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cSld name="4_Título y objetos">
    <p:spTree>
      <p:nvGrpSpPr>
        <p:cNvPr id="1" name=""/>
        <p:cNvGrpSpPr/>
        <p:nvPr/>
      </p:nvGrpSpPr>
      <p:grpSpPr>
        <a:xfrm>
          <a:off x="0" y="0"/>
          <a:ext cx="0" cy="0"/>
          <a:chOff x="0" y="0"/>
          <a:chExt cx="0" cy="0"/>
        </a:xfrm>
      </p:grpSpPr>
      <p:grpSp>
        <p:nvGrpSpPr>
          <p:cNvPr id="2" name="Group 12"/>
          <p:cNvGrpSpPr>
            <a:grpSpLocks/>
          </p:cNvGrpSpPr>
          <p:nvPr/>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grpSp>
      <p:sp>
        <p:nvSpPr>
          <p:cNvPr id="12" name="Rectangle 4"/>
          <p:cNvSpPr>
            <a:spLocks noChangeArrowheads="1"/>
          </p:cNvSpPr>
          <p:nvPr/>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solidFill>
                <a:prstClr val="black"/>
              </a:solidFill>
              <a:latin typeface="Wingdings 3" pitchFamily="18" charset="2"/>
              <a:cs typeface="+mn-cs"/>
            </a:endParaRPr>
          </a:p>
        </p:txBody>
      </p:sp>
      <p:grpSp>
        <p:nvGrpSpPr>
          <p:cNvPr id="13" name="Group 45"/>
          <p:cNvGrpSpPr>
            <a:grpSpLocks noChangeAspect="1"/>
          </p:cNvGrpSpPr>
          <p:nvPr/>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pic>
        <p:nvPicPr>
          <p:cNvPr id="19" name="Picture 22" descr="d:\Mis documentos\Mis imágenes\encabezado\Copia de FONDEN 2 DG 2.bmp"/>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grpSp>
        <p:nvGrpSpPr>
          <p:cNvPr id="26" name="Group 45"/>
          <p:cNvGrpSpPr>
            <a:grpSpLocks noChangeAspect="1"/>
          </p:cNvGrpSpPr>
          <p:nvPr/>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pic>
        <p:nvPicPr>
          <p:cNvPr id="32" name="40 Imagen" descr="segob color.jpg"/>
          <p:cNvPicPr>
            <a:picLocks noChangeAspect="1"/>
          </p:cNvPicPr>
          <p:nvPr/>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p:nvPicPr>
        <p:blipFill>
          <a:blip r:embed="rId5"/>
          <a:srcRect/>
          <a:stretch>
            <a:fillRect/>
          </a:stretch>
        </p:blipFill>
        <p:spPr bwMode="auto">
          <a:xfrm>
            <a:off x="7019925" y="101600"/>
            <a:ext cx="576263" cy="519113"/>
          </a:xfrm>
          <a:prstGeom prst="rect">
            <a:avLst/>
          </a:prstGeom>
          <a:noFill/>
          <a:ln w="9525">
            <a:noFill/>
            <a:miter lim="800000"/>
            <a:headEnd/>
            <a:tailEnd/>
          </a:ln>
        </p:spPr>
      </p:pic>
      <p:grpSp>
        <p:nvGrpSpPr>
          <p:cNvPr id="35" name="Group 12"/>
          <p:cNvGrpSpPr>
            <a:grpSpLocks/>
          </p:cNvGrpSpPr>
          <p:nvPr userDrawn="1"/>
        </p:nvGrpSpPr>
        <p:grpSpPr bwMode="auto">
          <a:xfrm>
            <a:off x="-12700" y="5913438"/>
            <a:ext cx="9156700" cy="944562"/>
            <a:chOff x="110632875" y="105613200"/>
            <a:chExt cx="6867525" cy="2295525"/>
          </a:xfrm>
        </p:grpSpPr>
        <p:sp>
          <p:nvSpPr>
            <p:cNvPr id="36"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7"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8"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9"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0"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1"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2"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3"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4"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45" name="Rectangle 4"/>
          <p:cNvSpPr>
            <a:spLocks noChangeArrowheads="1"/>
          </p:cNvSpPr>
          <p:nvPr userDrawn="1"/>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46" name="Group 45"/>
          <p:cNvGrpSpPr>
            <a:grpSpLocks noChangeAspect="1"/>
          </p:cNvGrpSpPr>
          <p:nvPr userDrawn="1"/>
        </p:nvGrpSpPr>
        <p:grpSpPr bwMode="auto">
          <a:xfrm>
            <a:off x="55563" y="6597650"/>
            <a:ext cx="339725" cy="182563"/>
            <a:chOff x="314" y="1085"/>
            <a:chExt cx="140" cy="134"/>
          </a:xfrm>
        </p:grpSpPr>
        <p:sp>
          <p:nvSpPr>
            <p:cNvPr id="4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4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4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52" name="Picture 22" descr="d:\Mis documentos\Mis imágenes\encabezado\Copia de FONDEN 2 DG 2.bmp"/>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53" name="Group 45"/>
          <p:cNvGrpSpPr>
            <a:grpSpLocks noChangeAspect="1"/>
          </p:cNvGrpSpPr>
          <p:nvPr userDrawn="1"/>
        </p:nvGrpSpPr>
        <p:grpSpPr bwMode="auto">
          <a:xfrm>
            <a:off x="55563" y="6308725"/>
            <a:ext cx="339725" cy="182563"/>
            <a:chOff x="314" y="1085"/>
            <a:chExt cx="140" cy="134"/>
          </a:xfrm>
        </p:grpSpPr>
        <p:sp>
          <p:nvSpPr>
            <p:cNvPr id="5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59" name="Group 45"/>
          <p:cNvGrpSpPr>
            <a:grpSpLocks noChangeAspect="1"/>
          </p:cNvGrpSpPr>
          <p:nvPr userDrawn="1"/>
        </p:nvGrpSpPr>
        <p:grpSpPr bwMode="auto">
          <a:xfrm>
            <a:off x="38100" y="6010275"/>
            <a:ext cx="339725" cy="182563"/>
            <a:chOff x="314" y="1085"/>
            <a:chExt cx="140" cy="134"/>
          </a:xfrm>
        </p:grpSpPr>
        <p:sp>
          <p:nvSpPr>
            <p:cNvPr id="60"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1"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2"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3"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4"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65" name="40 Imagen" descr="segob color.jpg"/>
          <p:cNvPicPr>
            <a:picLocks noChangeAspect="1"/>
          </p:cNvPicPr>
          <p:nvPr userDrawn="1"/>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6" name="7 Imagen" descr="logo vivir mejor.gif"/>
          <p:cNvPicPr>
            <a:picLocks noChangeAspect="1"/>
          </p:cNvPicPr>
          <p:nvPr userDrawn="1"/>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67" name="37 Imagen" descr="ANIMACION  PROTECCION CIVIL.gif"/>
          <p:cNvPicPr>
            <a:picLocks noChangeAspect="1"/>
          </p:cNvPicPr>
          <p:nvPr userDrawn="1"/>
        </p:nvPicPr>
        <p:blipFill>
          <a:blip r:embed="rId5"/>
          <a:srcRect/>
          <a:stretch>
            <a:fillRect/>
          </a:stretch>
        </p:blipFill>
        <p:spPr bwMode="auto">
          <a:xfrm>
            <a:off x="7019925" y="101600"/>
            <a:ext cx="576263" cy="519113"/>
          </a:xfrm>
          <a:prstGeom prst="rect">
            <a:avLst/>
          </a:prstGeom>
          <a:noFill/>
          <a:ln w="9525">
            <a:noFill/>
            <a:miter lim="800000"/>
            <a:headEnd/>
            <a:tailEnd/>
          </a:ln>
        </p:spPr>
      </p:pic>
    </p:spTree>
    <p:extLst>
      <p:ext uri="{BB962C8B-B14F-4D97-AF65-F5344CB8AC3E}">
        <p14:creationId xmlns:p14="http://schemas.microsoft.com/office/powerpoint/2010/main" val="34935413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5_Título y objetos">
    <p:spTree>
      <p:nvGrpSpPr>
        <p:cNvPr id="1" name=""/>
        <p:cNvGrpSpPr/>
        <p:nvPr/>
      </p:nvGrpSpPr>
      <p:grpSpPr>
        <a:xfrm>
          <a:off x="0" y="0"/>
          <a:ext cx="0" cy="0"/>
          <a:chOff x="0" y="0"/>
          <a:chExt cx="0" cy="0"/>
        </a:xfrm>
      </p:grpSpPr>
      <p:grpSp>
        <p:nvGrpSpPr>
          <p:cNvPr id="2" name="Group 12"/>
          <p:cNvGrpSpPr>
            <a:grpSpLocks/>
          </p:cNvGrpSpPr>
          <p:nvPr/>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grpSp>
      <p:sp>
        <p:nvSpPr>
          <p:cNvPr id="12" name="Rectangle 4"/>
          <p:cNvSpPr>
            <a:spLocks noChangeArrowheads="1"/>
          </p:cNvSpPr>
          <p:nvPr/>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solidFill>
                <a:prstClr val="black"/>
              </a:solidFill>
              <a:latin typeface="Wingdings 3" pitchFamily="18" charset="2"/>
              <a:cs typeface="+mn-cs"/>
            </a:endParaRPr>
          </a:p>
        </p:txBody>
      </p:sp>
      <p:grpSp>
        <p:nvGrpSpPr>
          <p:cNvPr id="13" name="Group 45"/>
          <p:cNvGrpSpPr>
            <a:grpSpLocks noChangeAspect="1"/>
          </p:cNvGrpSpPr>
          <p:nvPr/>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pic>
        <p:nvPicPr>
          <p:cNvPr id="19" name="Picture 22" descr="d:\Mis documentos\Mis imágenes\encabezado\Copia de FONDEN 2 DG 2.bmp"/>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grpSp>
        <p:nvGrpSpPr>
          <p:cNvPr id="26" name="Group 45"/>
          <p:cNvGrpSpPr>
            <a:grpSpLocks noChangeAspect="1"/>
          </p:cNvGrpSpPr>
          <p:nvPr/>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pic>
        <p:nvPicPr>
          <p:cNvPr id="32" name="40 Imagen" descr="segob color.jpg"/>
          <p:cNvPicPr>
            <a:picLocks noChangeAspect="1"/>
          </p:cNvPicPr>
          <p:nvPr/>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p:nvPicPr>
        <p:blipFill>
          <a:blip r:embed="rId5"/>
          <a:srcRect/>
          <a:stretch>
            <a:fillRect/>
          </a:stretch>
        </p:blipFill>
        <p:spPr bwMode="auto">
          <a:xfrm>
            <a:off x="7019925" y="101600"/>
            <a:ext cx="576263" cy="519113"/>
          </a:xfrm>
          <a:prstGeom prst="rect">
            <a:avLst/>
          </a:prstGeom>
          <a:noFill/>
          <a:ln w="9525">
            <a:noFill/>
            <a:miter lim="800000"/>
            <a:headEnd/>
            <a:tailEnd/>
          </a:ln>
        </p:spPr>
      </p:pic>
      <p:grpSp>
        <p:nvGrpSpPr>
          <p:cNvPr id="35" name="Group 12"/>
          <p:cNvGrpSpPr>
            <a:grpSpLocks/>
          </p:cNvGrpSpPr>
          <p:nvPr userDrawn="1"/>
        </p:nvGrpSpPr>
        <p:grpSpPr bwMode="auto">
          <a:xfrm>
            <a:off x="-12700" y="5913438"/>
            <a:ext cx="9156700" cy="944562"/>
            <a:chOff x="110632875" y="105613200"/>
            <a:chExt cx="6867525" cy="2295525"/>
          </a:xfrm>
        </p:grpSpPr>
        <p:sp>
          <p:nvSpPr>
            <p:cNvPr id="36"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7"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8"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9"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0"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1"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2"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3"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4"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45" name="Rectangle 4"/>
          <p:cNvSpPr>
            <a:spLocks noChangeArrowheads="1"/>
          </p:cNvSpPr>
          <p:nvPr userDrawn="1"/>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46" name="Group 45"/>
          <p:cNvGrpSpPr>
            <a:grpSpLocks noChangeAspect="1"/>
          </p:cNvGrpSpPr>
          <p:nvPr userDrawn="1"/>
        </p:nvGrpSpPr>
        <p:grpSpPr bwMode="auto">
          <a:xfrm>
            <a:off x="55563" y="6597650"/>
            <a:ext cx="339725" cy="182563"/>
            <a:chOff x="314" y="1085"/>
            <a:chExt cx="140" cy="134"/>
          </a:xfrm>
        </p:grpSpPr>
        <p:sp>
          <p:nvSpPr>
            <p:cNvPr id="4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4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4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52" name="Picture 22" descr="d:\Mis documentos\Mis imágenes\encabezado\Copia de FONDEN 2 DG 2.bmp"/>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53" name="Group 45"/>
          <p:cNvGrpSpPr>
            <a:grpSpLocks noChangeAspect="1"/>
          </p:cNvGrpSpPr>
          <p:nvPr userDrawn="1"/>
        </p:nvGrpSpPr>
        <p:grpSpPr bwMode="auto">
          <a:xfrm>
            <a:off x="55563" y="6308725"/>
            <a:ext cx="339725" cy="182563"/>
            <a:chOff x="314" y="1085"/>
            <a:chExt cx="140" cy="134"/>
          </a:xfrm>
        </p:grpSpPr>
        <p:sp>
          <p:nvSpPr>
            <p:cNvPr id="5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59" name="Group 45"/>
          <p:cNvGrpSpPr>
            <a:grpSpLocks noChangeAspect="1"/>
          </p:cNvGrpSpPr>
          <p:nvPr userDrawn="1"/>
        </p:nvGrpSpPr>
        <p:grpSpPr bwMode="auto">
          <a:xfrm>
            <a:off x="38100" y="6010275"/>
            <a:ext cx="339725" cy="182563"/>
            <a:chOff x="314" y="1085"/>
            <a:chExt cx="140" cy="134"/>
          </a:xfrm>
        </p:grpSpPr>
        <p:sp>
          <p:nvSpPr>
            <p:cNvPr id="60"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1"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2"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3"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4"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65" name="40 Imagen" descr="segob color.jpg"/>
          <p:cNvPicPr>
            <a:picLocks noChangeAspect="1"/>
          </p:cNvPicPr>
          <p:nvPr userDrawn="1"/>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6" name="7 Imagen" descr="logo vivir mejor.gif"/>
          <p:cNvPicPr>
            <a:picLocks noChangeAspect="1"/>
          </p:cNvPicPr>
          <p:nvPr userDrawn="1"/>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67" name="37 Imagen" descr="ANIMACION  PROTECCION CIVIL.gif"/>
          <p:cNvPicPr>
            <a:picLocks noChangeAspect="1"/>
          </p:cNvPicPr>
          <p:nvPr userDrawn="1"/>
        </p:nvPicPr>
        <p:blipFill>
          <a:blip r:embed="rId5"/>
          <a:srcRect/>
          <a:stretch>
            <a:fillRect/>
          </a:stretch>
        </p:blipFill>
        <p:spPr bwMode="auto">
          <a:xfrm>
            <a:off x="7019925" y="101600"/>
            <a:ext cx="576263" cy="519113"/>
          </a:xfrm>
          <a:prstGeom prst="rect">
            <a:avLst/>
          </a:prstGeom>
          <a:noFill/>
          <a:ln w="9525">
            <a:noFill/>
            <a:miter lim="800000"/>
            <a:headEnd/>
            <a:tailEnd/>
          </a:ln>
        </p:spPr>
      </p:pic>
    </p:spTree>
    <p:extLst>
      <p:ext uri="{BB962C8B-B14F-4D97-AF65-F5344CB8AC3E}">
        <p14:creationId xmlns:p14="http://schemas.microsoft.com/office/powerpoint/2010/main" val="10339435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6_Título y objetos">
    <p:spTree>
      <p:nvGrpSpPr>
        <p:cNvPr id="1" name=""/>
        <p:cNvGrpSpPr/>
        <p:nvPr/>
      </p:nvGrpSpPr>
      <p:grpSpPr>
        <a:xfrm>
          <a:off x="0" y="0"/>
          <a:ext cx="0" cy="0"/>
          <a:chOff x="0" y="0"/>
          <a:chExt cx="0" cy="0"/>
        </a:xfrm>
      </p:grpSpPr>
      <p:grpSp>
        <p:nvGrpSpPr>
          <p:cNvPr id="2" name="Group 12"/>
          <p:cNvGrpSpPr>
            <a:grpSpLocks/>
          </p:cNvGrpSpPr>
          <p:nvPr/>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grpSp>
      <p:sp>
        <p:nvSpPr>
          <p:cNvPr id="12" name="Rectangle 4"/>
          <p:cNvSpPr>
            <a:spLocks noChangeArrowheads="1"/>
          </p:cNvSpPr>
          <p:nvPr/>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solidFill>
                <a:prstClr val="black"/>
              </a:solidFill>
              <a:latin typeface="Wingdings 3" pitchFamily="18" charset="2"/>
              <a:cs typeface="+mn-cs"/>
            </a:endParaRPr>
          </a:p>
        </p:txBody>
      </p:sp>
      <p:grpSp>
        <p:nvGrpSpPr>
          <p:cNvPr id="13" name="Group 45"/>
          <p:cNvGrpSpPr>
            <a:grpSpLocks noChangeAspect="1"/>
          </p:cNvGrpSpPr>
          <p:nvPr/>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pic>
        <p:nvPicPr>
          <p:cNvPr id="19" name="Picture 22" descr="d:\Mis documentos\Mis imágenes\encabezado\Copia de FONDEN 2 DG 2.bmp"/>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grpSp>
        <p:nvGrpSpPr>
          <p:cNvPr id="26" name="Group 45"/>
          <p:cNvGrpSpPr>
            <a:grpSpLocks noChangeAspect="1"/>
          </p:cNvGrpSpPr>
          <p:nvPr/>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pic>
        <p:nvPicPr>
          <p:cNvPr id="32" name="40 Imagen" descr="segob color.jpg"/>
          <p:cNvPicPr>
            <a:picLocks noChangeAspect="1"/>
          </p:cNvPicPr>
          <p:nvPr/>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p:nvPicPr>
        <p:blipFill>
          <a:blip r:embed="rId5"/>
          <a:srcRect/>
          <a:stretch>
            <a:fillRect/>
          </a:stretch>
        </p:blipFill>
        <p:spPr bwMode="auto">
          <a:xfrm>
            <a:off x="7019925" y="101600"/>
            <a:ext cx="576263" cy="519113"/>
          </a:xfrm>
          <a:prstGeom prst="rect">
            <a:avLst/>
          </a:prstGeom>
          <a:noFill/>
          <a:ln w="9525">
            <a:noFill/>
            <a:miter lim="800000"/>
            <a:headEnd/>
            <a:tailEnd/>
          </a:ln>
        </p:spPr>
      </p:pic>
      <p:grpSp>
        <p:nvGrpSpPr>
          <p:cNvPr id="35" name="Group 12"/>
          <p:cNvGrpSpPr>
            <a:grpSpLocks/>
          </p:cNvGrpSpPr>
          <p:nvPr userDrawn="1"/>
        </p:nvGrpSpPr>
        <p:grpSpPr bwMode="auto">
          <a:xfrm>
            <a:off x="-12700" y="5913438"/>
            <a:ext cx="9156700" cy="944562"/>
            <a:chOff x="110632875" y="105613200"/>
            <a:chExt cx="6867525" cy="2295525"/>
          </a:xfrm>
        </p:grpSpPr>
        <p:sp>
          <p:nvSpPr>
            <p:cNvPr id="36"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7"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8"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9"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0"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1"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2"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3"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4"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45" name="Rectangle 4"/>
          <p:cNvSpPr>
            <a:spLocks noChangeArrowheads="1"/>
          </p:cNvSpPr>
          <p:nvPr userDrawn="1"/>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46" name="Group 45"/>
          <p:cNvGrpSpPr>
            <a:grpSpLocks noChangeAspect="1"/>
          </p:cNvGrpSpPr>
          <p:nvPr userDrawn="1"/>
        </p:nvGrpSpPr>
        <p:grpSpPr bwMode="auto">
          <a:xfrm>
            <a:off x="55563" y="6597650"/>
            <a:ext cx="339725" cy="182563"/>
            <a:chOff x="314" y="1085"/>
            <a:chExt cx="140" cy="134"/>
          </a:xfrm>
        </p:grpSpPr>
        <p:sp>
          <p:nvSpPr>
            <p:cNvPr id="4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4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4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52" name="Picture 22" descr="d:\Mis documentos\Mis imágenes\encabezado\Copia de FONDEN 2 DG 2.bmp"/>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53" name="Group 45"/>
          <p:cNvGrpSpPr>
            <a:grpSpLocks noChangeAspect="1"/>
          </p:cNvGrpSpPr>
          <p:nvPr userDrawn="1"/>
        </p:nvGrpSpPr>
        <p:grpSpPr bwMode="auto">
          <a:xfrm>
            <a:off x="55563" y="6308725"/>
            <a:ext cx="339725" cy="182563"/>
            <a:chOff x="314" y="1085"/>
            <a:chExt cx="140" cy="134"/>
          </a:xfrm>
        </p:grpSpPr>
        <p:sp>
          <p:nvSpPr>
            <p:cNvPr id="5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59" name="Group 45"/>
          <p:cNvGrpSpPr>
            <a:grpSpLocks noChangeAspect="1"/>
          </p:cNvGrpSpPr>
          <p:nvPr userDrawn="1"/>
        </p:nvGrpSpPr>
        <p:grpSpPr bwMode="auto">
          <a:xfrm>
            <a:off x="38100" y="6010275"/>
            <a:ext cx="339725" cy="182563"/>
            <a:chOff x="314" y="1085"/>
            <a:chExt cx="140" cy="134"/>
          </a:xfrm>
        </p:grpSpPr>
        <p:sp>
          <p:nvSpPr>
            <p:cNvPr id="60"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1"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2"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3"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4"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65" name="40 Imagen" descr="segob color.jpg"/>
          <p:cNvPicPr>
            <a:picLocks noChangeAspect="1"/>
          </p:cNvPicPr>
          <p:nvPr userDrawn="1"/>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6" name="7 Imagen" descr="logo vivir mejor.gif"/>
          <p:cNvPicPr>
            <a:picLocks noChangeAspect="1"/>
          </p:cNvPicPr>
          <p:nvPr userDrawn="1"/>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67" name="37 Imagen" descr="ANIMACION  PROTECCION CIVIL.gif"/>
          <p:cNvPicPr>
            <a:picLocks noChangeAspect="1"/>
          </p:cNvPicPr>
          <p:nvPr userDrawn="1"/>
        </p:nvPicPr>
        <p:blipFill>
          <a:blip r:embed="rId5"/>
          <a:srcRect/>
          <a:stretch>
            <a:fillRect/>
          </a:stretch>
        </p:blipFill>
        <p:spPr bwMode="auto">
          <a:xfrm>
            <a:off x="7019925" y="101600"/>
            <a:ext cx="576263" cy="519113"/>
          </a:xfrm>
          <a:prstGeom prst="rect">
            <a:avLst/>
          </a:prstGeom>
          <a:noFill/>
          <a:ln w="9525">
            <a:noFill/>
            <a:miter lim="800000"/>
            <a:headEnd/>
            <a:tailEnd/>
          </a:ln>
        </p:spPr>
      </p:pic>
    </p:spTree>
    <p:extLst>
      <p:ext uri="{BB962C8B-B14F-4D97-AF65-F5344CB8AC3E}">
        <p14:creationId xmlns:p14="http://schemas.microsoft.com/office/powerpoint/2010/main" val="1310186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cSld name="7_Título y objetos">
    <p:spTree>
      <p:nvGrpSpPr>
        <p:cNvPr id="1" name=""/>
        <p:cNvGrpSpPr/>
        <p:nvPr/>
      </p:nvGrpSpPr>
      <p:grpSpPr>
        <a:xfrm>
          <a:off x="0" y="0"/>
          <a:ext cx="0" cy="0"/>
          <a:chOff x="0" y="0"/>
          <a:chExt cx="0" cy="0"/>
        </a:xfrm>
      </p:grpSpPr>
      <p:grpSp>
        <p:nvGrpSpPr>
          <p:cNvPr id="2" name="Group 12"/>
          <p:cNvGrpSpPr>
            <a:grpSpLocks/>
          </p:cNvGrpSpPr>
          <p:nvPr/>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grpSp>
      <p:sp>
        <p:nvSpPr>
          <p:cNvPr id="12" name="Rectangle 4"/>
          <p:cNvSpPr>
            <a:spLocks noChangeArrowheads="1"/>
          </p:cNvSpPr>
          <p:nvPr/>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solidFill>
                <a:prstClr val="black"/>
              </a:solidFill>
              <a:latin typeface="Wingdings 3" pitchFamily="18" charset="2"/>
              <a:cs typeface="+mn-cs"/>
            </a:endParaRPr>
          </a:p>
        </p:txBody>
      </p:sp>
      <p:grpSp>
        <p:nvGrpSpPr>
          <p:cNvPr id="13" name="Group 45"/>
          <p:cNvGrpSpPr>
            <a:grpSpLocks noChangeAspect="1"/>
          </p:cNvGrpSpPr>
          <p:nvPr/>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pic>
        <p:nvPicPr>
          <p:cNvPr id="19" name="Picture 22" descr="d:\Mis documentos\Mis imágenes\encabezado\Copia de FONDEN 2 DG 2.bmp"/>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grpSp>
        <p:nvGrpSpPr>
          <p:cNvPr id="26" name="Group 45"/>
          <p:cNvGrpSpPr>
            <a:grpSpLocks noChangeAspect="1"/>
          </p:cNvGrpSpPr>
          <p:nvPr/>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pic>
        <p:nvPicPr>
          <p:cNvPr id="32" name="40 Imagen" descr="segob color.jpg"/>
          <p:cNvPicPr>
            <a:picLocks noChangeAspect="1"/>
          </p:cNvPicPr>
          <p:nvPr/>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p:nvPicPr>
        <p:blipFill>
          <a:blip r:embed="rId5"/>
          <a:srcRect/>
          <a:stretch>
            <a:fillRect/>
          </a:stretch>
        </p:blipFill>
        <p:spPr bwMode="auto">
          <a:xfrm>
            <a:off x="7019925" y="101600"/>
            <a:ext cx="576263" cy="519113"/>
          </a:xfrm>
          <a:prstGeom prst="rect">
            <a:avLst/>
          </a:prstGeom>
          <a:noFill/>
          <a:ln w="9525">
            <a:noFill/>
            <a:miter lim="800000"/>
            <a:headEnd/>
            <a:tailEnd/>
          </a:ln>
        </p:spPr>
      </p:pic>
      <p:grpSp>
        <p:nvGrpSpPr>
          <p:cNvPr id="35" name="Group 12"/>
          <p:cNvGrpSpPr>
            <a:grpSpLocks/>
          </p:cNvGrpSpPr>
          <p:nvPr userDrawn="1"/>
        </p:nvGrpSpPr>
        <p:grpSpPr bwMode="auto">
          <a:xfrm>
            <a:off x="-12700" y="5913438"/>
            <a:ext cx="9156700" cy="944562"/>
            <a:chOff x="110632875" y="105613200"/>
            <a:chExt cx="6867525" cy="2295525"/>
          </a:xfrm>
        </p:grpSpPr>
        <p:sp>
          <p:nvSpPr>
            <p:cNvPr id="36"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7"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8"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9"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0"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1"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2"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3"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4"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45" name="Rectangle 4"/>
          <p:cNvSpPr>
            <a:spLocks noChangeArrowheads="1"/>
          </p:cNvSpPr>
          <p:nvPr userDrawn="1"/>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46" name="Group 45"/>
          <p:cNvGrpSpPr>
            <a:grpSpLocks noChangeAspect="1"/>
          </p:cNvGrpSpPr>
          <p:nvPr userDrawn="1"/>
        </p:nvGrpSpPr>
        <p:grpSpPr bwMode="auto">
          <a:xfrm>
            <a:off x="55563" y="6597650"/>
            <a:ext cx="339725" cy="182563"/>
            <a:chOff x="314" y="1085"/>
            <a:chExt cx="140" cy="134"/>
          </a:xfrm>
        </p:grpSpPr>
        <p:sp>
          <p:nvSpPr>
            <p:cNvPr id="4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4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4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52" name="Picture 22" descr="d:\Mis documentos\Mis imágenes\encabezado\Copia de FONDEN 2 DG 2.bmp"/>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53" name="Group 45"/>
          <p:cNvGrpSpPr>
            <a:grpSpLocks noChangeAspect="1"/>
          </p:cNvGrpSpPr>
          <p:nvPr userDrawn="1"/>
        </p:nvGrpSpPr>
        <p:grpSpPr bwMode="auto">
          <a:xfrm>
            <a:off x="55563" y="6308725"/>
            <a:ext cx="339725" cy="182563"/>
            <a:chOff x="314" y="1085"/>
            <a:chExt cx="140" cy="134"/>
          </a:xfrm>
        </p:grpSpPr>
        <p:sp>
          <p:nvSpPr>
            <p:cNvPr id="5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59" name="Group 45"/>
          <p:cNvGrpSpPr>
            <a:grpSpLocks noChangeAspect="1"/>
          </p:cNvGrpSpPr>
          <p:nvPr userDrawn="1"/>
        </p:nvGrpSpPr>
        <p:grpSpPr bwMode="auto">
          <a:xfrm>
            <a:off x="38100" y="6010275"/>
            <a:ext cx="339725" cy="182563"/>
            <a:chOff x="314" y="1085"/>
            <a:chExt cx="140" cy="134"/>
          </a:xfrm>
        </p:grpSpPr>
        <p:sp>
          <p:nvSpPr>
            <p:cNvPr id="60"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1"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2"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3"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4"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65" name="40 Imagen" descr="segob color.jpg"/>
          <p:cNvPicPr>
            <a:picLocks noChangeAspect="1"/>
          </p:cNvPicPr>
          <p:nvPr userDrawn="1"/>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6" name="7 Imagen" descr="logo vivir mejor.gif"/>
          <p:cNvPicPr>
            <a:picLocks noChangeAspect="1"/>
          </p:cNvPicPr>
          <p:nvPr userDrawn="1"/>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67" name="37 Imagen" descr="ANIMACION  PROTECCION CIVIL.gif"/>
          <p:cNvPicPr>
            <a:picLocks noChangeAspect="1"/>
          </p:cNvPicPr>
          <p:nvPr userDrawn="1"/>
        </p:nvPicPr>
        <p:blipFill>
          <a:blip r:embed="rId5"/>
          <a:srcRect/>
          <a:stretch>
            <a:fillRect/>
          </a:stretch>
        </p:blipFill>
        <p:spPr bwMode="auto">
          <a:xfrm>
            <a:off x="7019925" y="101600"/>
            <a:ext cx="576263" cy="519113"/>
          </a:xfrm>
          <a:prstGeom prst="rect">
            <a:avLst/>
          </a:prstGeom>
          <a:noFill/>
          <a:ln w="9525">
            <a:noFill/>
            <a:miter lim="800000"/>
            <a:headEnd/>
            <a:tailEnd/>
          </a:ln>
        </p:spPr>
      </p:pic>
    </p:spTree>
    <p:extLst>
      <p:ext uri="{BB962C8B-B14F-4D97-AF65-F5344CB8AC3E}">
        <p14:creationId xmlns:p14="http://schemas.microsoft.com/office/powerpoint/2010/main" val="1541367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pPr fontAlgn="auto">
              <a:spcBef>
                <a:spcPts val="0"/>
              </a:spcBef>
              <a:spcAft>
                <a:spcPts val="0"/>
              </a:spcAft>
            </a:pPr>
            <a:fld id="{125FC685-2BBC-4066-AFD3-B15294804FCE}" type="datetimeFigureOut">
              <a:rPr lang="es-MX" sz="1800" smtClean="0">
                <a:solidFill>
                  <a:prstClr val="black"/>
                </a:solidFill>
                <a:latin typeface="Calibri"/>
                <a:ea typeface="+mn-ea"/>
                <a:cs typeface="+mn-cs"/>
              </a:rPr>
              <a:pPr fontAlgn="auto">
                <a:spcBef>
                  <a:spcPts val="0"/>
                </a:spcBef>
                <a:spcAft>
                  <a:spcPts val="0"/>
                </a:spcAft>
              </a:pPr>
              <a:t>27/11/12</a:t>
            </a:fld>
            <a:endParaRPr lang="es-MX" sz="1800" smtClean="0">
              <a:solidFill>
                <a:prstClr val="black"/>
              </a:solidFill>
              <a:latin typeface="Calibri"/>
              <a:ea typeface="+mn-ea"/>
              <a:cs typeface="+mn-cs"/>
            </a:endParaRPr>
          </a:p>
        </p:txBody>
      </p:sp>
      <p:sp>
        <p:nvSpPr>
          <p:cNvPr id="5" name="4 Marcador de pie de página"/>
          <p:cNvSpPr>
            <a:spLocks noGrp="1"/>
          </p:cNvSpPr>
          <p:nvPr>
            <p:ph type="ftr" sz="quarter" idx="11"/>
          </p:nvPr>
        </p:nvSpPr>
        <p:spPr/>
        <p:txBody>
          <a:bodyPr/>
          <a:lstStyle/>
          <a:p>
            <a:pPr fontAlgn="auto">
              <a:spcBef>
                <a:spcPts val="0"/>
              </a:spcBef>
              <a:spcAft>
                <a:spcPts val="0"/>
              </a:spcAft>
            </a:pPr>
            <a:endParaRPr lang="es-MX" sz="1800" smtClean="0">
              <a:solidFill>
                <a:prstClr val="black"/>
              </a:solidFill>
              <a:latin typeface="Calibri"/>
              <a:ea typeface="+mn-ea"/>
              <a:cs typeface="+mn-cs"/>
            </a:endParaRPr>
          </a:p>
        </p:txBody>
      </p:sp>
      <p:sp>
        <p:nvSpPr>
          <p:cNvPr id="6" name="5 Marcador de número de diapositiva"/>
          <p:cNvSpPr>
            <a:spLocks noGrp="1"/>
          </p:cNvSpPr>
          <p:nvPr>
            <p:ph type="sldNum" sz="quarter" idx="12"/>
          </p:nvPr>
        </p:nvSpPr>
        <p:spPr/>
        <p:txBody>
          <a:bodyPr/>
          <a:lstStyle/>
          <a:p>
            <a:pPr fontAlgn="auto">
              <a:spcBef>
                <a:spcPts val="0"/>
              </a:spcBef>
              <a:spcAft>
                <a:spcPts val="0"/>
              </a:spcAft>
            </a:pPr>
            <a:fld id="{D615E4CA-6C05-4945-BFC1-8B933EA1848A}" type="slidenum">
              <a:rPr lang="es-MX" sz="1800" smtClean="0">
                <a:solidFill>
                  <a:prstClr val="black"/>
                </a:solidFill>
                <a:latin typeface="Calibri"/>
                <a:ea typeface="+mn-ea"/>
                <a:cs typeface="+mn-cs"/>
              </a:rPr>
              <a:pPr fontAlgn="auto">
                <a:spcBef>
                  <a:spcPts val="0"/>
                </a:spcBef>
                <a:spcAft>
                  <a:spcPts val="0"/>
                </a:spcAft>
              </a:pPr>
              <a:t>‹Nr.›</a:t>
            </a:fld>
            <a:endParaRPr lang="es-MX" sz="1800" smtClean="0">
              <a:solidFill>
                <a:prstClr val="black"/>
              </a:solidFill>
              <a:latin typeface="Calibri"/>
              <a:ea typeface="+mn-ea"/>
              <a:cs typeface="+mn-cs"/>
            </a:endParaRPr>
          </a:p>
        </p:txBody>
      </p:sp>
    </p:spTree>
    <p:extLst>
      <p:ext uri="{BB962C8B-B14F-4D97-AF65-F5344CB8AC3E}">
        <p14:creationId xmlns:p14="http://schemas.microsoft.com/office/powerpoint/2010/main" val="16854007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cSld name="8_Título y objetos">
    <p:spTree>
      <p:nvGrpSpPr>
        <p:cNvPr id="1" name=""/>
        <p:cNvGrpSpPr/>
        <p:nvPr/>
      </p:nvGrpSpPr>
      <p:grpSpPr>
        <a:xfrm>
          <a:off x="0" y="0"/>
          <a:ext cx="0" cy="0"/>
          <a:chOff x="0" y="0"/>
          <a:chExt cx="0" cy="0"/>
        </a:xfrm>
      </p:grpSpPr>
      <p:grpSp>
        <p:nvGrpSpPr>
          <p:cNvPr id="2" name="Group 12"/>
          <p:cNvGrpSpPr>
            <a:grpSpLocks/>
          </p:cNvGrpSpPr>
          <p:nvPr/>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solidFill>
                  <a:prstClr val="black"/>
                </a:solidFill>
                <a:latin typeface="Calibri"/>
                <a:cs typeface="+mn-cs"/>
              </a:endParaRPr>
            </a:p>
          </p:txBody>
        </p:sp>
      </p:grpSp>
      <p:sp>
        <p:nvSpPr>
          <p:cNvPr id="12" name="Rectangle 4"/>
          <p:cNvSpPr>
            <a:spLocks noChangeArrowheads="1"/>
          </p:cNvSpPr>
          <p:nvPr/>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solidFill>
                <a:prstClr val="black"/>
              </a:solidFill>
              <a:latin typeface="Wingdings 3" pitchFamily="18" charset="2"/>
              <a:cs typeface="+mn-cs"/>
            </a:endParaRPr>
          </a:p>
        </p:txBody>
      </p:sp>
      <p:grpSp>
        <p:nvGrpSpPr>
          <p:cNvPr id="13" name="Group 45"/>
          <p:cNvGrpSpPr>
            <a:grpSpLocks noChangeAspect="1"/>
          </p:cNvGrpSpPr>
          <p:nvPr/>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pic>
        <p:nvPicPr>
          <p:cNvPr id="19" name="Picture 22" descr="d:\Mis documentos\Mis imágenes\encabezado\Copia de FONDEN 2 DG 2.bmp"/>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grpSp>
        <p:nvGrpSpPr>
          <p:cNvPr id="26" name="Group 45"/>
          <p:cNvGrpSpPr>
            <a:grpSpLocks noChangeAspect="1"/>
          </p:cNvGrpSpPr>
          <p:nvPr/>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solidFill>
                  <a:prstClr val="black"/>
                </a:solidFill>
                <a:latin typeface="Calibri"/>
                <a:cs typeface="+mn-cs"/>
              </a:endParaRPr>
            </a:p>
          </p:txBody>
        </p:sp>
      </p:grpSp>
      <p:pic>
        <p:nvPicPr>
          <p:cNvPr id="32" name="40 Imagen" descr="segob color.jpg"/>
          <p:cNvPicPr>
            <a:picLocks noChangeAspect="1"/>
          </p:cNvPicPr>
          <p:nvPr/>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p:nvPicPr>
        <p:blipFill>
          <a:blip r:embed="rId5"/>
          <a:srcRect/>
          <a:stretch>
            <a:fillRect/>
          </a:stretch>
        </p:blipFill>
        <p:spPr bwMode="auto">
          <a:xfrm>
            <a:off x="7019925" y="101600"/>
            <a:ext cx="576263" cy="519113"/>
          </a:xfrm>
          <a:prstGeom prst="rect">
            <a:avLst/>
          </a:prstGeom>
          <a:noFill/>
          <a:ln w="9525">
            <a:noFill/>
            <a:miter lim="800000"/>
            <a:headEnd/>
            <a:tailEnd/>
          </a:ln>
        </p:spPr>
      </p:pic>
      <p:grpSp>
        <p:nvGrpSpPr>
          <p:cNvPr id="35" name="Group 12"/>
          <p:cNvGrpSpPr>
            <a:grpSpLocks/>
          </p:cNvGrpSpPr>
          <p:nvPr userDrawn="1"/>
        </p:nvGrpSpPr>
        <p:grpSpPr bwMode="auto">
          <a:xfrm>
            <a:off x="-12700" y="5913438"/>
            <a:ext cx="9156700" cy="944562"/>
            <a:chOff x="110632875" y="105613200"/>
            <a:chExt cx="6867525" cy="2295525"/>
          </a:xfrm>
        </p:grpSpPr>
        <p:sp>
          <p:nvSpPr>
            <p:cNvPr id="36"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7"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8"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39"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0"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1"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2"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3"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4"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45" name="Rectangle 4"/>
          <p:cNvSpPr>
            <a:spLocks noChangeArrowheads="1"/>
          </p:cNvSpPr>
          <p:nvPr userDrawn="1"/>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46" name="Group 45"/>
          <p:cNvGrpSpPr>
            <a:grpSpLocks noChangeAspect="1"/>
          </p:cNvGrpSpPr>
          <p:nvPr userDrawn="1"/>
        </p:nvGrpSpPr>
        <p:grpSpPr bwMode="auto">
          <a:xfrm>
            <a:off x="55563" y="6597650"/>
            <a:ext cx="339725" cy="182563"/>
            <a:chOff x="314" y="1085"/>
            <a:chExt cx="140" cy="134"/>
          </a:xfrm>
        </p:grpSpPr>
        <p:sp>
          <p:nvSpPr>
            <p:cNvPr id="4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4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4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52" name="Picture 22" descr="d:\Mis documentos\Mis imágenes\encabezado\Copia de FONDEN 2 DG 2.bmp"/>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53" name="Group 45"/>
          <p:cNvGrpSpPr>
            <a:grpSpLocks noChangeAspect="1"/>
          </p:cNvGrpSpPr>
          <p:nvPr userDrawn="1"/>
        </p:nvGrpSpPr>
        <p:grpSpPr bwMode="auto">
          <a:xfrm>
            <a:off x="55563" y="6308725"/>
            <a:ext cx="339725" cy="182563"/>
            <a:chOff x="314" y="1085"/>
            <a:chExt cx="140" cy="134"/>
          </a:xfrm>
        </p:grpSpPr>
        <p:sp>
          <p:nvSpPr>
            <p:cNvPr id="5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5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59" name="Group 45"/>
          <p:cNvGrpSpPr>
            <a:grpSpLocks noChangeAspect="1"/>
          </p:cNvGrpSpPr>
          <p:nvPr userDrawn="1"/>
        </p:nvGrpSpPr>
        <p:grpSpPr bwMode="auto">
          <a:xfrm>
            <a:off x="38100" y="6010275"/>
            <a:ext cx="339725" cy="182563"/>
            <a:chOff x="314" y="1085"/>
            <a:chExt cx="140" cy="134"/>
          </a:xfrm>
        </p:grpSpPr>
        <p:sp>
          <p:nvSpPr>
            <p:cNvPr id="60"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1"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2"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3"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64"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65" name="40 Imagen" descr="segob color.jpg"/>
          <p:cNvPicPr>
            <a:picLocks noChangeAspect="1"/>
          </p:cNvPicPr>
          <p:nvPr userDrawn="1"/>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6" name="7 Imagen" descr="logo vivir mejor.gif"/>
          <p:cNvPicPr>
            <a:picLocks noChangeAspect="1"/>
          </p:cNvPicPr>
          <p:nvPr userDrawn="1"/>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67" name="37 Imagen" descr="ANIMACION  PROTECCION CIVIL.gif"/>
          <p:cNvPicPr>
            <a:picLocks noChangeAspect="1"/>
          </p:cNvPicPr>
          <p:nvPr userDrawn="1"/>
        </p:nvPicPr>
        <p:blipFill>
          <a:blip r:embed="rId5"/>
          <a:srcRect/>
          <a:stretch>
            <a:fillRect/>
          </a:stretch>
        </p:blipFill>
        <p:spPr bwMode="auto">
          <a:xfrm>
            <a:off x="7019925" y="101600"/>
            <a:ext cx="576263" cy="519113"/>
          </a:xfrm>
          <a:prstGeom prst="rect">
            <a:avLst/>
          </a:prstGeom>
          <a:noFill/>
          <a:ln w="9525">
            <a:noFill/>
            <a:miter lim="800000"/>
            <a:headEnd/>
            <a:tailEnd/>
          </a:ln>
        </p:spPr>
      </p:pic>
    </p:spTree>
    <p:extLst>
      <p:ext uri="{BB962C8B-B14F-4D97-AF65-F5344CB8AC3E}">
        <p14:creationId xmlns:p14="http://schemas.microsoft.com/office/powerpoint/2010/main" val="21662665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cSld name="10_Título y objetos">
    <p:spTree>
      <p:nvGrpSpPr>
        <p:cNvPr id="1" name=""/>
        <p:cNvGrpSpPr/>
        <p:nvPr/>
      </p:nvGrpSpPr>
      <p:grpSpPr>
        <a:xfrm>
          <a:off x="0" y="0"/>
          <a:ext cx="0" cy="0"/>
          <a:chOff x="0" y="0"/>
          <a:chExt cx="0" cy="0"/>
        </a:xfrm>
      </p:grpSpPr>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cSld name="11_Título y objetos">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cSld name="3_Diapositiva de título">
    <p:spTree>
      <p:nvGrpSpPr>
        <p:cNvPr id="1" name=""/>
        <p:cNvGrpSpPr/>
        <p:nvPr/>
      </p:nvGrpSpPr>
      <p:grpSpPr>
        <a:xfrm>
          <a:off x="0" y="0"/>
          <a:ext cx="0" cy="0"/>
          <a:chOff x="0" y="0"/>
          <a:chExt cx="0" cy="0"/>
        </a:xfrm>
      </p:grpSpPr>
      <p:pic>
        <p:nvPicPr>
          <p:cNvPr id="2" name="logo fonden" descr="Copia de FONDEN 2 DG.bmp"/>
          <p:cNvPicPr>
            <a:picLocks noChangeAspect="1"/>
          </p:cNvPicPr>
          <p:nvPr/>
        </p:nvPicPr>
        <p:blipFill>
          <a:blip r:embed="rId3" cstate="email">
            <a:clrChange>
              <a:clrFrom>
                <a:srgbClr val="FFFFFF"/>
              </a:clrFrom>
              <a:clrTo>
                <a:srgbClr val="FFFFFF">
                  <a:alpha val="0"/>
                </a:srgbClr>
              </a:clrTo>
            </a:clrChange>
            <a:lum bright="20000"/>
          </a:blip>
          <a:srcRect r="12" b="96"/>
          <a:stretch>
            <a:fillRect/>
          </a:stretch>
        </p:blipFill>
        <p:spPr>
          <a:xfrm>
            <a:off x="3143240" y="2714620"/>
            <a:ext cx="3071834" cy="1026845"/>
          </a:xfrm>
          <a:prstGeom prst="rect">
            <a:avLst/>
          </a:prstGeom>
          <a:ln>
            <a:noFill/>
          </a:ln>
          <a:effectLst>
            <a:glow rad="228600">
              <a:srgbClr val="C00000">
                <a:alpha val="40000"/>
              </a:srgbClr>
            </a:glow>
            <a:reflection blurRad="6350" stA="50000" endA="300" endPos="55000" dir="5400000" sy="-100000" algn="bl" rotWithShape="0"/>
          </a:effectLst>
        </p:spPr>
      </p:pic>
      <p:pic>
        <p:nvPicPr>
          <p:cNvPr id="3" name="7 Imagen" descr="logo vivir mejor.gif"/>
          <p:cNvPicPr>
            <a:picLocks noChangeAspect="1"/>
          </p:cNvPicPr>
          <p:nvPr/>
        </p:nvPicPr>
        <p:blipFill>
          <a:blip r:embed="rId4">
            <a:clrChange>
              <a:clrFrom>
                <a:srgbClr val="FFFFFF"/>
              </a:clrFrom>
              <a:clrTo>
                <a:srgbClr val="FFFFFF">
                  <a:alpha val="0"/>
                </a:srgbClr>
              </a:clrTo>
            </a:clrChange>
          </a:blip>
          <a:stretch>
            <a:fillRect/>
          </a:stretch>
        </p:blipFill>
        <p:spPr bwMode="auto">
          <a:xfrm>
            <a:off x="6426200" y="4214813"/>
            <a:ext cx="2717800" cy="2643187"/>
          </a:xfrm>
          <a:prstGeom prst="rect">
            <a:avLst/>
          </a:prstGeom>
          <a:noFill/>
          <a:ln w="9525">
            <a:noFill/>
            <a:miter lim="800000"/>
            <a:headEnd/>
            <a:tailEnd/>
          </a:ln>
        </p:spPr>
      </p:pic>
    </p:spTree>
  </p:cSld>
  <p:clrMapOvr>
    <a:masterClrMapping/>
  </p:clrMapOvr>
  <p:transition xmlns:p14="http://schemas.microsoft.com/office/powerpoint/2010/main">
    <p:sndAc>
      <p:stSnd>
        <p:snd r:embed="rId1" name="arrow.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cSld name="12_Título y objetos">
    <p:spTree>
      <p:nvGrpSpPr>
        <p:cNvPr id="1" name=""/>
        <p:cNvGrpSpPr/>
        <p:nvPr/>
      </p:nvGrpSpPr>
      <p:grpSpPr>
        <a:xfrm>
          <a:off x="0" y="0"/>
          <a:ext cx="0" cy="0"/>
          <a:chOff x="0" y="0"/>
          <a:chExt cx="0" cy="0"/>
        </a:xfrm>
      </p:grpSpPr>
      <p:grpSp>
        <p:nvGrpSpPr>
          <p:cNvPr id="2" name="Group 12"/>
          <p:cNvGrpSpPr>
            <a:grpSpLocks/>
          </p:cNvGrpSpPr>
          <p:nvPr/>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12" name="Rectangle 4"/>
          <p:cNvSpPr>
            <a:spLocks noChangeArrowheads="1"/>
          </p:cNvSpPr>
          <p:nvPr/>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13" name="Group 45"/>
          <p:cNvGrpSpPr>
            <a:grpSpLocks noChangeAspect="1"/>
          </p:cNvGrpSpPr>
          <p:nvPr/>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19" name="Picture 22" descr="d:\Mis documentos\Mis imágenes\encabezado\Copia de FONDEN 2 DG 2.bmp"/>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26" name="Group 45"/>
          <p:cNvGrpSpPr>
            <a:grpSpLocks noChangeAspect="1"/>
          </p:cNvGrpSpPr>
          <p:nvPr/>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32" name="40 Imagen" descr="segob color.jpg"/>
          <p:cNvPicPr>
            <a:picLocks noChangeAspect="1"/>
          </p:cNvPicPr>
          <p:nvPr/>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p:nvPicPr>
        <p:blipFill>
          <a:blip r:embed="rId5"/>
          <a:srcRect/>
          <a:stretch>
            <a:fillRect/>
          </a:stretch>
        </p:blipFill>
        <p:spPr bwMode="auto">
          <a:xfrm>
            <a:off x="7019925" y="101600"/>
            <a:ext cx="576263" cy="519113"/>
          </a:xfrm>
          <a:prstGeom prst="rect">
            <a:avLst/>
          </a:prstGeom>
          <a:noFill/>
          <a:ln w="9525">
            <a:noFill/>
            <a:miter lim="800000"/>
            <a:headEnd/>
            <a:tailEnd/>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cSld name="13_Título y objetos">
    <p:spTree>
      <p:nvGrpSpPr>
        <p:cNvPr id="1" name=""/>
        <p:cNvGrpSpPr/>
        <p:nvPr/>
      </p:nvGrpSpPr>
      <p:grpSpPr>
        <a:xfrm>
          <a:off x="0" y="0"/>
          <a:ext cx="0" cy="0"/>
          <a:chOff x="0" y="0"/>
          <a:chExt cx="0" cy="0"/>
        </a:xfrm>
      </p:grpSpPr>
      <p:grpSp>
        <p:nvGrpSpPr>
          <p:cNvPr id="2" name="Group 12"/>
          <p:cNvGrpSpPr>
            <a:grpSpLocks/>
          </p:cNvGrpSpPr>
          <p:nvPr/>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12" name="Rectangle 4"/>
          <p:cNvSpPr>
            <a:spLocks noChangeArrowheads="1"/>
          </p:cNvSpPr>
          <p:nvPr/>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13" name="Group 45"/>
          <p:cNvGrpSpPr>
            <a:grpSpLocks noChangeAspect="1"/>
          </p:cNvGrpSpPr>
          <p:nvPr/>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19" name="Picture 22" descr="d:\Mis documentos\Mis imágenes\encabezado\Copia de FONDEN 2 DG 2.bmp"/>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26" name="Group 45"/>
          <p:cNvGrpSpPr>
            <a:grpSpLocks noChangeAspect="1"/>
          </p:cNvGrpSpPr>
          <p:nvPr/>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32" name="40 Imagen" descr="segob color.jpg"/>
          <p:cNvPicPr>
            <a:picLocks noChangeAspect="1"/>
          </p:cNvPicPr>
          <p:nvPr/>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p:nvPicPr>
        <p:blipFill>
          <a:blip r:embed="rId5"/>
          <a:srcRect/>
          <a:stretch>
            <a:fillRect/>
          </a:stretch>
        </p:blipFill>
        <p:spPr bwMode="auto">
          <a:xfrm>
            <a:off x="7019925" y="101600"/>
            <a:ext cx="576263" cy="519113"/>
          </a:xfrm>
          <a:prstGeom prst="rect">
            <a:avLst/>
          </a:prstGeom>
          <a:noFill/>
          <a:ln w="9525">
            <a:noFill/>
            <a:miter lim="800000"/>
            <a:headEnd/>
            <a:tailEnd/>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cSld name="14_Título y objetos">
    <p:spTree>
      <p:nvGrpSpPr>
        <p:cNvPr id="1" name=""/>
        <p:cNvGrpSpPr/>
        <p:nvPr/>
      </p:nvGrpSpPr>
      <p:grpSpPr>
        <a:xfrm>
          <a:off x="0" y="0"/>
          <a:ext cx="0" cy="0"/>
          <a:chOff x="0" y="0"/>
          <a:chExt cx="0" cy="0"/>
        </a:xfrm>
      </p:grpSpPr>
      <p:grpSp>
        <p:nvGrpSpPr>
          <p:cNvPr id="2" name="Group 12"/>
          <p:cNvGrpSpPr>
            <a:grpSpLocks/>
          </p:cNvGrpSpPr>
          <p:nvPr/>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12" name="Rectangle 4"/>
          <p:cNvSpPr>
            <a:spLocks noChangeArrowheads="1"/>
          </p:cNvSpPr>
          <p:nvPr/>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13" name="Group 45"/>
          <p:cNvGrpSpPr>
            <a:grpSpLocks noChangeAspect="1"/>
          </p:cNvGrpSpPr>
          <p:nvPr/>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19" name="Picture 22" descr="d:\Mis documentos\Mis imágenes\encabezado\Copia de FONDEN 2 DG 2.bmp"/>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26" name="Group 45"/>
          <p:cNvGrpSpPr>
            <a:grpSpLocks noChangeAspect="1"/>
          </p:cNvGrpSpPr>
          <p:nvPr/>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32" name="40 Imagen" descr="segob color.jpg"/>
          <p:cNvPicPr>
            <a:picLocks noChangeAspect="1"/>
          </p:cNvPicPr>
          <p:nvPr/>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p:nvPicPr>
        <p:blipFill>
          <a:blip r:embed="rId5"/>
          <a:srcRect/>
          <a:stretch>
            <a:fillRect/>
          </a:stretch>
        </p:blipFill>
        <p:spPr bwMode="auto">
          <a:xfrm>
            <a:off x="7019925" y="101600"/>
            <a:ext cx="576263" cy="519113"/>
          </a:xfrm>
          <a:prstGeom prst="rect">
            <a:avLst/>
          </a:prstGeom>
          <a:noFill/>
          <a:ln w="9525">
            <a:noFill/>
            <a:miter lim="800000"/>
            <a:headEnd/>
            <a:tailEnd/>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cSld name="15_Título y objetos">
    <p:spTree>
      <p:nvGrpSpPr>
        <p:cNvPr id="1" name=""/>
        <p:cNvGrpSpPr/>
        <p:nvPr/>
      </p:nvGrpSpPr>
      <p:grpSpPr>
        <a:xfrm>
          <a:off x="0" y="0"/>
          <a:ext cx="0" cy="0"/>
          <a:chOff x="0" y="0"/>
          <a:chExt cx="0" cy="0"/>
        </a:xfrm>
      </p:grpSpPr>
      <p:grpSp>
        <p:nvGrpSpPr>
          <p:cNvPr id="2" name="Group 12"/>
          <p:cNvGrpSpPr>
            <a:grpSpLocks/>
          </p:cNvGrpSpPr>
          <p:nvPr/>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12" name="Rectangle 4"/>
          <p:cNvSpPr>
            <a:spLocks noChangeArrowheads="1"/>
          </p:cNvSpPr>
          <p:nvPr/>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13" name="Group 45"/>
          <p:cNvGrpSpPr>
            <a:grpSpLocks noChangeAspect="1"/>
          </p:cNvGrpSpPr>
          <p:nvPr/>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19" name="Picture 22" descr="d:\Mis documentos\Mis imágenes\encabezado\Copia de FONDEN 2 DG 2.bmp"/>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26" name="Group 45"/>
          <p:cNvGrpSpPr>
            <a:grpSpLocks noChangeAspect="1"/>
          </p:cNvGrpSpPr>
          <p:nvPr/>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32" name="40 Imagen" descr="segob color.jpg"/>
          <p:cNvPicPr>
            <a:picLocks noChangeAspect="1"/>
          </p:cNvPicPr>
          <p:nvPr/>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p:nvPicPr>
        <p:blipFill>
          <a:blip r:embed="rId5"/>
          <a:srcRect/>
          <a:stretch>
            <a:fillRect/>
          </a:stretch>
        </p:blipFill>
        <p:spPr bwMode="auto">
          <a:xfrm>
            <a:off x="7019925" y="101600"/>
            <a:ext cx="576263" cy="519113"/>
          </a:xfrm>
          <a:prstGeom prst="rect">
            <a:avLst/>
          </a:prstGeom>
          <a:noFill/>
          <a:ln w="9525">
            <a:noFill/>
            <a:miter lim="800000"/>
            <a:headEnd/>
            <a:tailEnd/>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cSld name="16_Título y objetos">
    <p:spTree>
      <p:nvGrpSpPr>
        <p:cNvPr id="1" name=""/>
        <p:cNvGrpSpPr/>
        <p:nvPr/>
      </p:nvGrpSpPr>
      <p:grpSpPr>
        <a:xfrm>
          <a:off x="0" y="0"/>
          <a:ext cx="0" cy="0"/>
          <a:chOff x="0" y="0"/>
          <a:chExt cx="0" cy="0"/>
        </a:xfrm>
      </p:grpSpPr>
      <p:grpSp>
        <p:nvGrpSpPr>
          <p:cNvPr id="2" name="Group 12"/>
          <p:cNvGrpSpPr>
            <a:grpSpLocks/>
          </p:cNvGrpSpPr>
          <p:nvPr/>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12" name="Rectangle 4"/>
          <p:cNvSpPr>
            <a:spLocks noChangeArrowheads="1"/>
          </p:cNvSpPr>
          <p:nvPr/>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13" name="Group 45"/>
          <p:cNvGrpSpPr>
            <a:grpSpLocks noChangeAspect="1"/>
          </p:cNvGrpSpPr>
          <p:nvPr/>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19" name="Picture 22" descr="d:\Mis documentos\Mis imágenes\encabezado\Copia de FONDEN 2 DG 2.bmp"/>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26" name="Group 45"/>
          <p:cNvGrpSpPr>
            <a:grpSpLocks noChangeAspect="1"/>
          </p:cNvGrpSpPr>
          <p:nvPr/>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32" name="40 Imagen" descr="segob color.jpg"/>
          <p:cNvPicPr>
            <a:picLocks noChangeAspect="1"/>
          </p:cNvPicPr>
          <p:nvPr/>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p:nvPicPr>
        <p:blipFill>
          <a:blip r:embed="rId5"/>
          <a:srcRect/>
          <a:stretch>
            <a:fillRect/>
          </a:stretch>
        </p:blipFill>
        <p:spPr bwMode="auto">
          <a:xfrm>
            <a:off x="7019925" y="101600"/>
            <a:ext cx="576263" cy="519113"/>
          </a:xfrm>
          <a:prstGeom prst="rect">
            <a:avLst/>
          </a:prstGeom>
          <a:noFill/>
          <a:ln w="9525">
            <a:noFill/>
            <a:miter lim="800000"/>
            <a:headEnd/>
            <a:tailEnd/>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17_Título y objetos">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pPr fontAlgn="auto">
              <a:spcBef>
                <a:spcPts val="0"/>
              </a:spcBef>
              <a:spcAft>
                <a:spcPts val="0"/>
              </a:spcAft>
            </a:pPr>
            <a:fld id="{125FC685-2BBC-4066-AFD3-B15294804FCE}" type="datetimeFigureOut">
              <a:rPr lang="es-MX" sz="1800" smtClean="0">
                <a:solidFill>
                  <a:prstClr val="black"/>
                </a:solidFill>
                <a:latin typeface="Calibri"/>
                <a:ea typeface="+mn-ea"/>
                <a:cs typeface="+mn-cs"/>
              </a:rPr>
              <a:pPr fontAlgn="auto">
                <a:spcBef>
                  <a:spcPts val="0"/>
                </a:spcBef>
                <a:spcAft>
                  <a:spcPts val="0"/>
                </a:spcAft>
              </a:pPr>
              <a:t>27/11/12</a:t>
            </a:fld>
            <a:endParaRPr lang="es-MX" sz="1800" smtClean="0">
              <a:solidFill>
                <a:prstClr val="black"/>
              </a:solidFill>
              <a:latin typeface="Calibri"/>
              <a:ea typeface="+mn-ea"/>
              <a:cs typeface="+mn-cs"/>
            </a:endParaRPr>
          </a:p>
        </p:txBody>
      </p:sp>
      <p:sp>
        <p:nvSpPr>
          <p:cNvPr id="5" name="4 Marcador de pie de página"/>
          <p:cNvSpPr>
            <a:spLocks noGrp="1"/>
          </p:cNvSpPr>
          <p:nvPr>
            <p:ph type="ftr" sz="quarter" idx="11"/>
          </p:nvPr>
        </p:nvSpPr>
        <p:spPr/>
        <p:txBody>
          <a:bodyPr/>
          <a:lstStyle/>
          <a:p>
            <a:pPr fontAlgn="auto">
              <a:spcBef>
                <a:spcPts val="0"/>
              </a:spcBef>
              <a:spcAft>
                <a:spcPts val="0"/>
              </a:spcAft>
            </a:pPr>
            <a:endParaRPr lang="es-MX" sz="1800" smtClean="0">
              <a:solidFill>
                <a:prstClr val="black"/>
              </a:solidFill>
              <a:latin typeface="Calibri"/>
              <a:ea typeface="+mn-ea"/>
              <a:cs typeface="+mn-cs"/>
            </a:endParaRPr>
          </a:p>
        </p:txBody>
      </p:sp>
      <p:sp>
        <p:nvSpPr>
          <p:cNvPr id="6" name="5 Marcador de número de diapositiva"/>
          <p:cNvSpPr>
            <a:spLocks noGrp="1"/>
          </p:cNvSpPr>
          <p:nvPr>
            <p:ph type="sldNum" sz="quarter" idx="12"/>
          </p:nvPr>
        </p:nvSpPr>
        <p:spPr/>
        <p:txBody>
          <a:bodyPr/>
          <a:lstStyle/>
          <a:p>
            <a:pPr fontAlgn="auto">
              <a:spcBef>
                <a:spcPts val="0"/>
              </a:spcBef>
              <a:spcAft>
                <a:spcPts val="0"/>
              </a:spcAft>
            </a:pPr>
            <a:fld id="{D615E4CA-6C05-4945-BFC1-8B933EA1848A}" type="slidenum">
              <a:rPr lang="es-MX" sz="1800" smtClean="0">
                <a:solidFill>
                  <a:prstClr val="black"/>
                </a:solidFill>
                <a:latin typeface="Calibri"/>
                <a:ea typeface="+mn-ea"/>
                <a:cs typeface="+mn-cs"/>
              </a:rPr>
              <a:pPr fontAlgn="auto">
                <a:spcBef>
                  <a:spcPts val="0"/>
                </a:spcBef>
                <a:spcAft>
                  <a:spcPts val="0"/>
                </a:spcAft>
              </a:pPr>
              <a:t>‹Nr.›</a:t>
            </a:fld>
            <a:endParaRPr lang="es-MX" sz="1800" smtClean="0">
              <a:solidFill>
                <a:prstClr val="black"/>
              </a:solidFill>
              <a:latin typeface="Calibri"/>
              <a:ea typeface="+mn-ea"/>
              <a:cs typeface="+mn-cs"/>
            </a:endParaRPr>
          </a:p>
        </p:txBody>
      </p:sp>
    </p:spTree>
    <p:extLst>
      <p:ext uri="{BB962C8B-B14F-4D97-AF65-F5344CB8AC3E}">
        <p14:creationId xmlns:p14="http://schemas.microsoft.com/office/powerpoint/2010/main" val="25185712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userDrawn="1">
  <p:cSld name="18_Título y objetos">
    <p:spTree>
      <p:nvGrpSpPr>
        <p:cNvPr id="1" name=""/>
        <p:cNvGrpSpPr/>
        <p:nvPr/>
      </p:nvGrpSpPr>
      <p:grpSpPr>
        <a:xfrm>
          <a:off x="0" y="0"/>
          <a:ext cx="0" cy="0"/>
          <a:chOff x="0" y="0"/>
          <a:chExt cx="0" cy="0"/>
        </a:xfrm>
      </p:grpSpPr>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4_Diapositiva de título">
    <p:spTree>
      <p:nvGrpSpPr>
        <p:cNvPr id="1" name=""/>
        <p:cNvGrpSpPr/>
        <p:nvPr/>
      </p:nvGrpSpPr>
      <p:grpSpPr>
        <a:xfrm>
          <a:off x="0" y="0"/>
          <a:ext cx="0" cy="0"/>
          <a:chOff x="0" y="0"/>
          <a:chExt cx="0" cy="0"/>
        </a:xfrm>
      </p:grpSpPr>
      <p:pic>
        <p:nvPicPr>
          <p:cNvPr id="2" name="logo fonden" descr="Copia de FONDEN 2 DG.bmp"/>
          <p:cNvPicPr>
            <a:picLocks noChangeAspect="1"/>
          </p:cNvPicPr>
          <p:nvPr userDrawn="1"/>
        </p:nvPicPr>
        <p:blipFill>
          <a:blip r:embed="rId3" cstate="email">
            <a:clrChange>
              <a:clrFrom>
                <a:srgbClr val="FFFFFF"/>
              </a:clrFrom>
              <a:clrTo>
                <a:srgbClr val="FFFFFF">
                  <a:alpha val="0"/>
                </a:srgbClr>
              </a:clrTo>
            </a:clrChange>
            <a:lum bright="20000"/>
          </a:blip>
          <a:srcRect r="12" b="96"/>
          <a:stretch>
            <a:fillRect/>
          </a:stretch>
        </p:blipFill>
        <p:spPr>
          <a:xfrm>
            <a:off x="3143240" y="2714620"/>
            <a:ext cx="3071834" cy="1026845"/>
          </a:xfrm>
          <a:prstGeom prst="rect">
            <a:avLst/>
          </a:prstGeom>
          <a:ln>
            <a:noFill/>
          </a:ln>
          <a:effectLst>
            <a:glow rad="228600">
              <a:srgbClr val="C00000">
                <a:alpha val="40000"/>
              </a:srgbClr>
            </a:glow>
            <a:reflection blurRad="6350" stA="50000" endA="300" endPos="55000" dir="5400000" sy="-100000" algn="bl" rotWithShape="0"/>
          </a:effectLst>
        </p:spPr>
      </p:pic>
      <p:pic>
        <p:nvPicPr>
          <p:cNvPr id="3" name="7 Imagen" descr="logo vivir mejor.gif"/>
          <p:cNvPicPr>
            <a:picLocks noChangeAspect="1"/>
          </p:cNvPicPr>
          <p:nvPr userDrawn="1"/>
        </p:nvPicPr>
        <p:blipFill>
          <a:blip r:embed="rId4">
            <a:clrChange>
              <a:clrFrom>
                <a:srgbClr val="FFFFFF"/>
              </a:clrFrom>
              <a:clrTo>
                <a:srgbClr val="FFFFFF">
                  <a:alpha val="0"/>
                </a:srgbClr>
              </a:clrTo>
            </a:clrChange>
          </a:blip>
          <a:stretch>
            <a:fillRect/>
          </a:stretch>
        </p:blipFill>
        <p:spPr bwMode="auto">
          <a:xfrm>
            <a:off x="6426200" y="4214813"/>
            <a:ext cx="2717800" cy="2643187"/>
          </a:xfrm>
          <a:prstGeom prst="rect">
            <a:avLst/>
          </a:prstGeom>
          <a:noFill/>
          <a:ln w="9525">
            <a:noFill/>
            <a:miter lim="800000"/>
            <a:headEnd/>
            <a:tailEnd/>
          </a:ln>
        </p:spPr>
      </p:pic>
    </p:spTree>
  </p:cSld>
  <p:clrMapOvr>
    <a:masterClrMapping/>
  </p:clrMapOvr>
  <p:transition xmlns:p14="http://schemas.microsoft.com/office/powerpoint/2010/main">
    <p:sndAc>
      <p:stSnd>
        <p:snd r:embed="rId1" name="arrow.wav"/>
      </p:stSnd>
    </p:sndAc>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userDrawn="1">
  <p:cSld name="19_Título y objetos">
    <p:spTree>
      <p:nvGrpSpPr>
        <p:cNvPr id="1" name=""/>
        <p:cNvGrpSpPr/>
        <p:nvPr/>
      </p:nvGrpSpPr>
      <p:grpSpPr>
        <a:xfrm>
          <a:off x="0" y="0"/>
          <a:ext cx="0" cy="0"/>
          <a:chOff x="0" y="0"/>
          <a:chExt cx="0" cy="0"/>
        </a:xfrm>
      </p:grpSpPr>
      <p:grpSp>
        <p:nvGrpSpPr>
          <p:cNvPr id="2" name="Group 12"/>
          <p:cNvGrpSpPr>
            <a:grpSpLocks/>
          </p:cNvGrpSpPr>
          <p:nvPr userDrawn="1"/>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12" name="Rectangle 4"/>
          <p:cNvSpPr>
            <a:spLocks noChangeArrowheads="1"/>
          </p:cNvSpPr>
          <p:nvPr userDrawn="1"/>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13" name="Group 45"/>
          <p:cNvGrpSpPr>
            <a:grpSpLocks noChangeAspect="1"/>
          </p:cNvGrpSpPr>
          <p:nvPr userDrawn="1"/>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19" name="Picture 22" descr="d:\Mis documentos\Mis imágenes\encabezado\Copia de FONDEN 2 DG 2.bmp"/>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userDrawn="1"/>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26" name="Group 45"/>
          <p:cNvGrpSpPr>
            <a:grpSpLocks noChangeAspect="1"/>
          </p:cNvGrpSpPr>
          <p:nvPr userDrawn="1"/>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32" name="40 Imagen" descr="segob color.jpg"/>
          <p:cNvPicPr>
            <a:picLocks noChangeAspect="1"/>
          </p:cNvPicPr>
          <p:nvPr userDrawn="1"/>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userDrawn="1"/>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userDrawn="1"/>
        </p:nvPicPr>
        <p:blipFill>
          <a:blip r:embed="rId5"/>
          <a:srcRect/>
          <a:stretch>
            <a:fillRect/>
          </a:stretch>
        </p:blipFill>
        <p:spPr bwMode="auto">
          <a:xfrm>
            <a:off x="7019925" y="101600"/>
            <a:ext cx="576263" cy="519113"/>
          </a:xfrm>
          <a:prstGeom prst="rect">
            <a:avLst/>
          </a:prstGeom>
          <a:noFill/>
          <a:ln w="9525">
            <a:noFill/>
            <a:miter lim="800000"/>
            <a:headEnd/>
            <a:tailEnd/>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userDrawn="1">
  <p:cSld name="20_Título y objetos">
    <p:spTree>
      <p:nvGrpSpPr>
        <p:cNvPr id="1" name=""/>
        <p:cNvGrpSpPr/>
        <p:nvPr/>
      </p:nvGrpSpPr>
      <p:grpSpPr>
        <a:xfrm>
          <a:off x="0" y="0"/>
          <a:ext cx="0" cy="0"/>
          <a:chOff x="0" y="0"/>
          <a:chExt cx="0" cy="0"/>
        </a:xfrm>
      </p:grpSpPr>
      <p:grpSp>
        <p:nvGrpSpPr>
          <p:cNvPr id="2" name="Group 12"/>
          <p:cNvGrpSpPr>
            <a:grpSpLocks/>
          </p:cNvGrpSpPr>
          <p:nvPr userDrawn="1"/>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12" name="Rectangle 4"/>
          <p:cNvSpPr>
            <a:spLocks noChangeArrowheads="1"/>
          </p:cNvSpPr>
          <p:nvPr userDrawn="1"/>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13" name="Group 45"/>
          <p:cNvGrpSpPr>
            <a:grpSpLocks noChangeAspect="1"/>
          </p:cNvGrpSpPr>
          <p:nvPr userDrawn="1"/>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19" name="Picture 22" descr="d:\Mis documentos\Mis imágenes\encabezado\Copia de FONDEN 2 DG 2.bmp"/>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userDrawn="1"/>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26" name="Group 45"/>
          <p:cNvGrpSpPr>
            <a:grpSpLocks noChangeAspect="1"/>
          </p:cNvGrpSpPr>
          <p:nvPr userDrawn="1"/>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32" name="40 Imagen" descr="segob color.jpg"/>
          <p:cNvPicPr>
            <a:picLocks noChangeAspect="1"/>
          </p:cNvPicPr>
          <p:nvPr userDrawn="1"/>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userDrawn="1"/>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userDrawn="1"/>
        </p:nvPicPr>
        <p:blipFill>
          <a:blip r:embed="rId5"/>
          <a:srcRect/>
          <a:stretch>
            <a:fillRect/>
          </a:stretch>
        </p:blipFill>
        <p:spPr bwMode="auto">
          <a:xfrm>
            <a:off x="7019925" y="101600"/>
            <a:ext cx="576263" cy="519113"/>
          </a:xfrm>
          <a:prstGeom prst="rect">
            <a:avLst/>
          </a:prstGeom>
          <a:noFill/>
          <a:ln w="9525">
            <a:noFill/>
            <a:miter lim="800000"/>
            <a:headEnd/>
            <a:tailEnd/>
          </a:ln>
        </p:spPr>
      </p:pic>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userDrawn="1">
  <p:cSld name="21_Título y objetos">
    <p:spTree>
      <p:nvGrpSpPr>
        <p:cNvPr id="1" name=""/>
        <p:cNvGrpSpPr/>
        <p:nvPr/>
      </p:nvGrpSpPr>
      <p:grpSpPr>
        <a:xfrm>
          <a:off x="0" y="0"/>
          <a:ext cx="0" cy="0"/>
          <a:chOff x="0" y="0"/>
          <a:chExt cx="0" cy="0"/>
        </a:xfrm>
      </p:grpSpPr>
      <p:grpSp>
        <p:nvGrpSpPr>
          <p:cNvPr id="2" name="Group 12"/>
          <p:cNvGrpSpPr>
            <a:grpSpLocks/>
          </p:cNvGrpSpPr>
          <p:nvPr userDrawn="1"/>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12" name="Rectangle 4"/>
          <p:cNvSpPr>
            <a:spLocks noChangeArrowheads="1"/>
          </p:cNvSpPr>
          <p:nvPr userDrawn="1"/>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13" name="Group 45"/>
          <p:cNvGrpSpPr>
            <a:grpSpLocks noChangeAspect="1"/>
          </p:cNvGrpSpPr>
          <p:nvPr userDrawn="1"/>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19" name="Picture 22" descr="d:\Mis documentos\Mis imágenes\encabezado\Copia de FONDEN 2 DG 2.bmp"/>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userDrawn="1"/>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26" name="Group 45"/>
          <p:cNvGrpSpPr>
            <a:grpSpLocks noChangeAspect="1"/>
          </p:cNvGrpSpPr>
          <p:nvPr userDrawn="1"/>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32" name="40 Imagen" descr="segob color.jpg"/>
          <p:cNvPicPr>
            <a:picLocks noChangeAspect="1"/>
          </p:cNvPicPr>
          <p:nvPr userDrawn="1"/>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userDrawn="1"/>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userDrawn="1"/>
        </p:nvPicPr>
        <p:blipFill>
          <a:blip r:embed="rId5"/>
          <a:srcRect/>
          <a:stretch>
            <a:fillRect/>
          </a:stretch>
        </p:blipFill>
        <p:spPr bwMode="auto">
          <a:xfrm>
            <a:off x="7019925" y="101600"/>
            <a:ext cx="576263" cy="519113"/>
          </a:xfrm>
          <a:prstGeom prst="rect">
            <a:avLst/>
          </a:prstGeom>
          <a:noFill/>
          <a:ln w="9525">
            <a:noFill/>
            <a:miter lim="800000"/>
            <a:headEnd/>
            <a:tailEnd/>
          </a:ln>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userDrawn="1">
  <p:cSld name="22_Título y objetos">
    <p:spTree>
      <p:nvGrpSpPr>
        <p:cNvPr id="1" name=""/>
        <p:cNvGrpSpPr/>
        <p:nvPr/>
      </p:nvGrpSpPr>
      <p:grpSpPr>
        <a:xfrm>
          <a:off x="0" y="0"/>
          <a:ext cx="0" cy="0"/>
          <a:chOff x="0" y="0"/>
          <a:chExt cx="0" cy="0"/>
        </a:xfrm>
      </p:grpSpPr>
      <p:grpSp>
        <p:nvGrpSpPr>
          <p:cNvPr id="2" name="Group 12"/>
          <p:cNvGrpSpPr>
            <a:grpSpLocks/>
          </p:cNvGrpSpPr>
          <p:nvPr userDrawn="1"/>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12" name="Rectangle 4"/>
          <p:cNvSpPr>
            <a:spLocks noChangeArrowheads="1"/>
          </p:cNvSpPr>
          <p:nvPr userDrawn="1"/>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13" name="Group 45"/>
          <p:cNvGrpSpPr>
            <a:grpSpLocks noChangeAspect="1"/>
          </p:cNvGrpSpPr>
          <p:nvPr userDrawn="1"/>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19" name="Picture 22" descr="d:\Mis documentos\Mis imágenes\encabezado\Copia de FONDEN 2 DG 2.bmp"/>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userDrawn="1"/>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26" name="Group 45"/>
          <p:cNvGrpSpPr>
            <a:grpSpLocks noChangeAspect="1"/>
          </p:cNvGrpSpPr>
          <p:nvPr userDrawn="1"/>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32" name="40 Imagen" descr="segob color.jpg"/>
          <p:cNvPicPr>
            <a:picLocks noChangeAspect="1"/>
          </p:cNvPicPr>
          <p:nvPr userDrawn="1"/>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userDrawn="1"/>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userDrawn="1"/>
        </p:nvPicPr>
        <p:blipFill>
          <a:blip r:embed="rId5"/>
          <a:srcRect/>
          <a:stretch>
            <a:fillRect/>
          </a:stretch>
        </p:blipFill>
        <p:spPr bwMode="auto">
          <a:xfrm>
            <a:off x="7019925" y="101600"/>
            <a:ext cx="576263" cy="519113"/>
          </a:xfrm>
          <a:prstGeom prst="rect">
            <a:avLst/>
          </a:prstGeom>
          <a:noFill/>
          <a:ln w="9525">
            <a:noFill/>
            <a:miter lim="800000"/>
            <a:headEnd/>
            <a:tailEnd/>
          </a:ln>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userDrawn="1">
  <p:cSld name="23_Título y objetos">
    <p:spTree>
      <p:nvGrpSpPr>
        <p:cNvPr id="1" name=""/>
        <p:cNvGrpSpPr/>
        <p:nvPr/>
      </p:nvGrpSpPr>
      <p:grpSpPr>
        <a:xfrm>
          <a:off x="0" y="0"/>
          <a:ext cx="0" cy="0"/>
          <a:chOff x="0" y="0"/>
          <a:chExt cx="0" cy="0"/>
        </a:xfrm>
      </p:grpSpPr>
      <p:grpSp>
        <p:nvGrpSpPr>
          <p:cNvPr id="2" name="Group 12"/>
          <p:cNvGrpSpPr>
            <a:grpSpLocks/>
          </p:cNvGrpSpPr>
          <p:nvPr userDrawn="1"/>
        </p:nvGrpSpPr>
        <p:grpSpPr bwMode="auto">
          <a:xfrm>
            <a:off x="-12700" y="5913438"/>
            <a:ext cx="9156700" cy="944562"/>
            <a:chOff x="110632875" y="105613200"/>
            <a:chExt cx="6867525" cy="2295525"/>
          </a:xfrm>
        </p:grpSpPr>
        <p:sp>
          <p:nvSpPr>
            <p:cNvPr id="3" name="Rectangle 13"/>
            <p:cNvSpPr>
              <a:spLocks noChangeArrowheads="1" noChangeShapeType="1"/>
            </p:cNvSpPr>
            <p:nvPr/>
          </p:nvSpPr>
          <p:spPr bwMode="auto">
            <a:xfrm>
              <a:off x="110632875" y="105613200"/>
              <a:ext cx="4439841" cy="2295525"/>
            </a:xfrm>
            <a:prstGeom prst="rect">
              <a:avLst/>
            </a:prstGeom>
            <a:gradFill rotWithShape="1">
              <a:gsLst>
                <a:gs pos="0">
                  <a:srgbClr val="F9461C"/>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4" name="Rectangle 14"/>
            <p:cNvSpPr>
              <a:spLocks noChangeArrowheads="1" noChangeShapeType="1"/>
            </p:cNvSpPr>
            <p:nvPr/>
          </p:nvSpPr>
          <p:spPr bwMode="auto">
            <a:xfrm>
              <a:off x="112018763" y="106072304"/>
              <a:ext cx="5481638" cy="1377317"/>
            </a:xfrm>
            <a:prstGeom prst="rect">
              <a:avLst/>
            </a:prstGeom>
            <a:gradFill rotWithShape="1">
              <a:gsLst>
                <a:gs pos="0">
                  <a:srgbClr val="F9461C">
                    <a:alpha val="48000"/>
                  </a:srgbClr>
                </a:gs>
                <a:gs pos="100000">
                  <a:srgbClr val="FFFFFF"/>
                </a:gs>
              </a:gsLst>
              <a:lin ang="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5" name="Rectangle 15"/>
            <p:cNvSpPr>
              <a:spLocks noChangeArrowheads="1" noChangeShapeType="1"/>
            </p:cNvSpPr>
            <p:nvPr/>
          </p:nvSpPr>
          <p:spPr bwMode="auto">
            <a:xfrm>
              <a:off x="112477154" y="106072304"/>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6" name="Rectangle 16"/>
            <p:cNvSpPr>
              <a:spLocks noChangeArrowheads="1" noChangeShapeType="1"/>
            </p:cNvSpPr>
            <p:nvPr/>
          </p:nvSpPr>
          <p:spPr bwMode="auto">
            <a:xfrm>
              <a:off x="112477154" y="10561320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7" name="Rectangle 17"/>
            <p:cNvSpPr>
              <a:spLocks noChangeArrowheads="1" noChangeShapeType="1"/>
            </p:cNvSpPr>
            <p:nvPr/>
          </p:nvSpPr>
          <p:spPr bwMode="auto">
            <a:xfrm>
              <a:off x="112018763" y="106072304"/>
              <a:ext cx="458391" cy="459106"/>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8" name="Rectangle 18"/>
            <p:cNvSpPr>
              <a:spLocks noChangeArrowheads="1" noChangeShapeType="1"/>
            </p:cNvSpPr>
            <p:nvPr/>
          </p:nvSpPr>
          <p:spPr bwMode="auto">
            <a:xfrm>
              <a:off x="111560372" y="106531410"/>
              <a:ext cx="458390" cy="459104"/>
            </a:xfrm>
            <a:prstGeom prst="rect">
              <a:avLst/>
            </a:prstGeom>
            <a:solidFill>
              <a:srgbClr val="E83106"/>
            </a:soli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9" name="Rectangle 19"/>
            <p:cNvSpPr>
              <a:spLocks noChangeArrowheads="1" noChangeShapeType="1"/>
            </p:cNvSpPr>
            <p:nvPr/>
          </p:nvSpPr>
          <p:spPr bwMode="auto">
            <a:xfrm>
              <a:off x="112018763" y="106531410"/>
              <a:ext cx="458391" cy="459104"/>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0" name="Rectangle 20"/>
            <p:cNvSpPr>
              <a:spLocks noChangeArrowheads="1" noChangeShapeType="1"/>
            </p:cNvSpPr>
            <p:nvPr/>
          </p:nvSpPr>
          <p:spPr bwMode="auto">
            <a:xfrm>
              <a:off x="111560372" y="106990515"/>
              <a:ext cx="458390" cy="459106"/>
            </a:xfrm>
            <a:prstGeom prst="rect">
              <a:avLst/>
            </a:prstGeom>
            <a:gradFill rotWithShape="1">
              <a:gsLst>
                <a:gs pos="0">
                  <a:srgbClr val="E83106"/>
                </a:gs>
                <a:gs pos="100000">
                  <a:srgbClr val="FFFFFF"/>
                </a:gs>
              </a:gsLst>
              <a:lin ang="27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sp>
          <p:nvSpPr>
            <p:cNvPr id="11" name="Rectangle 21"/>
            <p:cNvSpPr>
              <a:spLocks noChangeArrowheads="1" noChangeShapeType="1"/>
            </p:cNvSpPr>
            <p:nvPr/>
          </p:nvSpPr>
          <p:spPr bwMode="auto">
            <a:xfrm>
              <a:off x="111100791" y="106072304"/>
              <a:ext cx="459581" cy="459106"/>
            </a:xfrm>
            <a:prstGeom prst="rect">
              <a:avLst/>
            </a:prstGeom>
            <a:gradFill rotWithShape="1">
              <a:gsLst>
                <a:gs pos="0">
                  <a:srgbClr val="FB0903"/>
                </a:gs>
                <a:gs pos="100000">
                  <a:srgbClr val="740401"/>
                </a:gs>
              </a:gsLst>
              <a:lin ang="5400000" scaled="1"/>
            </a:gradFill>
            <a:ln>
              <a:noFill/>
            </a:ln>
            <a:extLst/>
          </p:spPr>
          <p:txBody>
            <a:bodyPr lIns="36576" tIns="36576" rIns="36576" bIns="36576"/>
            <a:lstStyle/>
            <a:p>
              <a:pPr algn="ctr" fontAlgn="auto">
                <a:spcBef>
                  <a:spcPct val="20000"/>
                </a:spcBef>
                <a:spcAft>
                  <a:spcPts val="0"/>
                </a:spcAft>
                <a:defRPr/>
              </a:pPr>
              <a:endParaRPr lang="es-MX" sz="1800">
                <a:latin typeface="Calibri" pitchFamily="34" charset="0"/>
                <a:ea typeface="+mn-ea"/>
                <a:cs typeface="+mn-cs"/>
              </a:endParaRPr>
            </a:p>
          </p:txBody>
        </p:sp>
      </p:grpSp>
      <p:sp>
        <p:nvSpPr>
          <p:cNvPr id="12" name="Rectangle 4"/>
          <p:cNvSpPr>
            <a:spLocks noChangeArrowheads="1"/>
          </p:cNvSpPr>
          <p:nvPr userDrawn="1"/>
        </p:nvSpPr>
        <p:spPr bwMode="auto">
          <a:xfrm>
            <a:off x="58738" y="44450"/>
            <a:ext cx="6816725" cy="827088"/>
          </a:xfrm>
          <a:prstGeom prst="rect">
            <a:avLst/>
          </a:prstGeom>
          <a:gradFill rotWithShape="1">
            <a:gsLst>
              <a:gs pos="0">
                <a:srgbClr val="FF0000"/>
              </a:gs>
              <a:gs pos="100000">
                <a:srgbClr val="FFFFFF"/>
              </a:gs>
            </a:gsLst>
            <a:lin ang="5400000" scaled="1"/>
          </a:gradFill>
          <a:ln>
            <a:noFill/>
          </a:ln>
          <a:extLst/>
        </p:spPr>
        <p:txBody>
          <a:bodyPr vert="eaVert" wrap="none" anchor="ctr"/>
          <a:lstStyle/>
          <a:p>
            <a:pPr algn="ctr" fontAlgn="auto">
              <a:spcBef>
                <a:spcPct val="20000"/>
              </a:spcBef>
              <a:spcAft>
                <a:spcPts val="0"/>
              </a:spcAft>
              <a:defRPr/>
            </a:pPr>
            <a:endParaRPr lang="es-MX" sz="1800">
              <a:latin typeface="Wingdings 3" pitchFamily="18" charset="2"/>
              <a:ea typeface="+mn-ea"/>
              <a:cs typeface="+mn-cs"/>
            </a:endParaRPr>
          </a:p>
        </p:txBody>
      </p:sp>
      <p:grpSp>
        <p:nvGrpSpPr>
          <p:cNvPr id="13" name="Group 45"/>
          <p:cNvGrpSpPr>
            <a:grpSpLocks noChangeAspect="1"/>
          </p:cNvGrpSpPr>
          <p:nvPr userDrawn="1"/>
        </p:nvGrpSpPr>
        <p:grpSpPr bwMode="auto">
          <a:xfrm>
            <a:off x="55563" y="6597650"/>
            <a:ext cx="339725" cy="182563"/>
            <a:chOff x="314" y="1085"/>
            <a:chExt cx="140" cy="134"/>
          </a:xfrm>
        </p:grpSpPr>
        <p:sp>
          <p:nvSpPr>
            <p:cNvPr id="14"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5"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6"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7"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18"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19" name="Picture 22" descr="d:\Mis documentos\Mis imágenes\encabezado\Copia de FONDEN 2 DG 2.bmp"/>
          <p:cNvPicPr>
            <a:picLocks noChangeAspect="1" noChangeArrowheads="1"/>
          </p:cNvPicPr>
          <p:nvPr userDrawn="1"/>
        </p:nvPicPr>
        <p:blipFill>
          <a:blip r:embed="rId2">
            <a:clrChange>
              <a:clrFrom>
                <a:srgbClr val="FFFFFF"/>
              </a:clrFrom>
              <a:clrTo>
                <a:srgbClr val="FFFFFF">
                  <a:alpha val="0"/>
                </a:srgbClr>
              </a:clrTo>
            </a:clrChange>
          </a:blip>
          <a:srcRect/>
          <a:stretch>
            <a:fillRect/>
          </a:stretch>
        </p:blipFill>
        <p:spPr bwMode="auto">
          <a:xfrm>
            <a:off x="3563938" y="6291263"/>
            <a:ext cx="1692275" cy="346075"/>
          </a:xfrm>
          <a:prstGeom prst="rect">
            <a:avLst/>
          </a:prstGeom>
          <a:noFill/>
          <a:ln w="9525">
            <a:noFill/>
            <a:miter lim="800000"/>
            <a:headEnd/>
            <a:tailEnd/>
          </a:ln>
        </p:spPr>
      </p:pic>
      <p:grpSp>
        <p:nvGrpSpPr>
          <p:cNvPr id="20" name="Group 45"/>
          <p:cNvGrpSpPr>
            <a:grpSpLocks noChangeAspect="1"/>
          </p:cNvGrpSpPr>
          <p:nvPr userDrawn="1"/>
        </p:nvGrpSpPr>
        <p:grpSpPr bwMode="auto">
          <a:xfrm>
            <a:off x="55563" y="6308725"/>
            <a:ext cx="339725" cy="182563"/>
            <a:chOff x="314" y="1085"/>
            <a:chExt cx="140" cy="134"/>
          </a:xfrm>
        </p:grpSpPr>
        <p:sp>
          <p:nvSpPr>
            <p:cNvPr id="21"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2"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3"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4"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5"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grpSp>
        <p:nvGrpSpPr>
          <p:cNvPr id="26" name="Group 45"/>
          <p:cNvGrpSpPr>
            <a:grpSpLocks noChangeAspect="1"/>
          </p:cNvGrpSpPr>
          <p:nvPr userDrawn="1"/>
        </p:nvGrpSpPr>
        <p:grpSpPr bwMode="auto">
          <a:xfrm>
            <a:off x="38100" y="6010275"/>
            <a:ext cx="339725" cy="182563"/>
            <a:chOff x="314" y="1085"/>
            <a:chExt cx="140" cy="134"/>
          </a:xfrm>
        </p:grpSpPr>
        <p:sp>
          <p:nvSpPr>
            <p:cNvPr id="27" name="AutoShape 46"/>
            <p:cNvSpPr>
              <a:spLocks noChangeAspect="1" noChangeArrowheads="1" noTextEdit="1"/>
            </p:cNvSpPr>
            <p:nvPr/>
          </p:nvSpPr>
          <p:spPr bwMode="auto">
            <a:xfrm>
              <a:off x="314" y="1085"/>
              <a:ext cx="140" cy="134"/>
            </a:xfrm>
            <a:prstGeom prst="rect">
              <a:avLst/>
            </a:prstGeom>
            <a:no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8" name="Freeform 47"/>
            <p:cNvSpPr>
              <a:spLocks/>
            </p:cNvSpPr>
            <p:nvPr/>
          </p:nvSpPr>
          <p:spPr bwMode="auto">
            <a:xfrm>
              <a:off x="319" y="1086"/>
              <a:ext cx="130" cy="56"/>
            </a:xfrm>
            <a:custGeom>
              <a:avLst/>
              <a:gdLst>
                <a:gd name="T0" fmla="*/ 1 w 783"/>
                <a:gd name="T1" fmla="*/ 0 h 336"/>
                <a:gd name="T2" fmla="*/ 1 w 783"/>
                <a:gd name="T3" fmla="*/ 0 h 336"/>
                <a:gd name="T4" fmla="*/ 0 w 783"/>
                <a:gd name="T5" fmla="*/ 0 h 336"/>
                <a:gd name="T6" fmla="*/ 0 w 783"/>
                <a:gd name="T7" fmla="*/ 0 h 336"/>
                <a:gd name="T8" fmla="*/ 0 w 783"/>
                <a:gd name="T9" fmla="*/ 0 h 336"/>
                <a:gd name="T10" fmla="*/ 0 w 783"/>
                <a:gd name="T11" fmla="*/ 0 h 336"/>
                <a:gd name="T12" fmla="*/ 0 w 783"/>
                <a:gd name="T13" fmla="*/ 0 h 336"/>
                <a:gd name="T14" fmla="*/ 0 w 783"/>
                <a:gd name="T15" fmla="*/ 0 h 336"/>
                <a:gd name="T16" fmla="*/ 0 w 783"/>
                <a:gd name="T17" fmla="*/ 0 h 336"/>
                <a:gd name="T18" fmla="*/ 0 w 783"/>
                <a:gd name="T19" fmla="*/ 0 h 336"/>
                <a:gd name="T20" fmla="*/ 0 w 783"/>
                <a:gd name="T21" fmla="*/ 0 h 336"/>
                <a:gd name="T22" fmla="*/ 0 w 783"/>
                <a:gd name="T23" fmla="*/ 0 h 336"/>
                <a:gd name="T24" fmla="*/ 0 w 783"/>
                <a:gd name="T25" fmla="*/ 0 h 336"/>
                <a:gd name="T26" fmla="*/ 0 w 783"/>
                <a:gd name="T27" fmla="*/ 0 h 336"/>
                <a:gd name="T28" fmla="*/ 0 w 783"/>
                <a:gd name="T29" fmla="*/ 0 h 336"/>
                <a:gd name="T30" fmla="*/ 0 w 783"/>
                <a:gd name="T31" fmla="*/ 0 h 336"/>
                <a:gd name="T32" fmla="*/ 0 w 783"/>
                <a:gd name="T33" fmla="*/ 0 h 336"/>
                <a:gd name="T34" fmla="*/ 0 w 783"/>
                <a:gd name="T35" fmla="*/ 0 h 336"/>
                <a:gd name="T36" fmla="*/ 0 w 783"/>
                <a:gd name="T37" fmla="*/ 0 h 336"/>
                <a:gd name="T38" fmla="*/ 0 w 783"/>
                <a:gd name="T39" fmla="*/ 0 h 336"/>
                <a:gd name="T40" fmla="*/ 0 w 783"/>
                <a:gd name="T41" fmla="*/ 0 h 336"/>
                <a:gd name="T42" fmla="*/ 0 w 783"/>
                <a:gd name="T43" fmla="*/ 0 h 336"/>
                <a:gd name="T44" fmla="*/ 0 w 783"/>
                <a:gd name="T45" fmla="*/ 0 h 336"/>
                <a:gd name="T46" fmla="*/ 0 w 783"/>
                <a:gd name="T47" fmla="*/ 0 h 336"/>
                <a:gd name="T48" fmla="*/ 0 w 783"/>
                <a:gd name="T49" fmla="*/ 0 h 336"/>
                <a:gd name="T50" fmla="*/ 0 w 783"/>
                <a:gd name="T51" fmla="*/ 0 h 336"/>
                <a:gd name="T52" fmla="*/ 0 w 783"/>
                <a:gd name="T53" fmla="*/ 0 h 336"/>
                <a:gd name="T54" fmla="*/ 0 w 783"/>
                <a:gd name="T55" fmla="*/ 0 h 336"/>
                <a:gd name="T56" fmla="*/ 0 w 783"/>
                <a:gd name="T57" fmla="*/ 0 h 336"/>
                <a:gd name="T58" fmla="*/ 0 w 783"/>
                <a:gd name="T59" fmla="*/ 0 h 336"/>
                <a:gd name="T60" fmla="*/ 0 w 783"/>
                <a:gd name="T61" fmla="*/ 0 h 336"/>
                <a:gd name="T62" fmla="*/ 0 w 783"/>
                <a:gd name="T63" fmla="*/ 0 h 336"/>
                <a:gd name="T64" fmla="*/ 0 w 783"/>
                <a:gd name="T65" fmla="*/ 0 h 336"/>
                <a:gd name="T66" fmla="*/ 0 w 783"/>
                <a:gd name="T67" fmla="*/ 0 h 336"/>
                <a:gd name="T68" fmla="*/ 0 w 783"/>
                <a:gd name="T69" fmla="*/ 0 h 336"/>
                <a:gd name="T70" fmla="*/ 0 w 783"/>
                <a:gd name="T71" fmla="*/ 0 h 336"/>
                <a:gd name="T72" fmla="*/ 0 w 783"/>
                <a:gd name="T73" fmla="*/ 0 h 336"/>
                <a:gd name="T74" fmla="*/ 0 w 783"/>
                <a:gd name="T75" fmla="*/ 0 h 336"/>
                <a:gd name="T76" fmla="*/ 0 w 783"/>
                <a:gd name="T77" fmla="*/ 0 h 336"/>
                <a:gd name="T78" fmla="*/ 0 w 783"/>
                <a:gd name="T79" fmla="*/ 0 h 336"/>
                <a:gd name="T80" fmla="*/ 0 w 783"/>
                <a:gd name="T81" fmla="*/ 0 h 336"/>
                <a:gd name="T82" fmla="*/ 0 w 783"/>
                <a:gd name="T83" fmla="*/ 0 h 336"/>
                <a:gd name="T84" fmla="*/ 0 w 783"/>
                <a:gd name="T85" fmla="*/ 0 h 336"/>
                <a:gd name="T86" fmla="*/ 0 w 783"/>
                <a:gd name="T87" fmla="*/ 0 h 336"/>
                <a:gd name="T88" fmla="*/ 0 w 783"/>
                <a:gd name="T89" fmla="*/ 0 h 336"/>
                <a:gd name="T90" fmla="*/ 0 w 783"/>
                <a:gd name="T91" fmla="*/ 0 h 336"/>
                <a:gd name="T92" fmla="*/ 0 w 783"/>
                <a:gd name="T93" fmla="*/ 0 h 336"/>
                <a:gd name="T94" fmla="*/ 0 w 783"/>
                <a:gd name="T95" fmla="*/ 0 h 3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783"/>
                <a:gd name="T145" fmla="*/ 0 h 336"/>
                <a:gd name="T146" fmla="*/ 783 w 783"/>
                <a:gd name="T147" fmla="*/ 336 h 3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783" h="336">
                  <a:moveTo>
                    <a:pt x="781" y="264"/>
                  </a:moveTo>
                  <a:lnTo>
                    <a:pt x="783" y="279"/>
                  </a:lnTo>
                  <a:lnTo>
                    <a:pt x="783" y="292"/>
                  </a:lnTo>
                  <a:lnTo>
                    <a:pt x="781" y="303"/>
                  </a:lnTo>
                  <a:lnTo>
                    <a:pt x="777" y="312"/>
                  </a:lnTo>
                  <a:lnTo>
                    <a:pt x="771" y="321"/>
                  </a:lnTo>
                  <a:lnTo>
                    <a:pt x="765" y="326"/>
                  </a:lnTo>
                  <a:lnTo>
                    <a:pt x="756" y="332"/>
                  </a:lnTo>
                  <a:lnTo>
                    <a:pt x="747" y="334"/>
                  </a:lnTo>
                  <a:lnTo>
                    <a:pt x="738" y="336"/>
                  </a:lnTo>
                  <a:lnTo>
                    <a:pt x="729" y="334"/>
                  </a:lnTo>
                  <a:lnTo>
                    <a:pt x="719" y="332"/>
                  </a:lnTo>
                  <a:lnTo>
                    <a:pt x="710" y="327"/>
                  </a:lnTo>
                  <a:lnTo>
                    <a:pt x="702" y="321"/>
                  </a:lnTo>
                  <a:lnTo>
                    <a:pt x="694" y="312"/>
                  </a:lnTo>
                  <a:lnTo>
                    <a:pt x="687" y="301"/>
                  </a:lnTo>
                  <a:lnTo>
                    <a:pt x="682" y="288"/>
                  </a:lnTo>
                  <a:lnTo>
                    <a:pt x="669" y="265"/>
                  </a:lnTo>
                  <a:lnTo>
                    <a:pt x="655" y="243"/>
                  </a:lnTo>
                  <a:lnTo>
                    <a:pt x="640" y="222"/>
                  </a:lnTo>
                  <a:lnTo>
                    <a:pt x="625" y="202"/>
                  </a:lnTo>
                  <a:lnTo>
                    <a:pt x="608" y="185"/>
                  </a:lnTo>
                  <a:lnTo>
                    <a:pt x="590" y="169"/>
                  </a:lnTo>
                  <a:lnTo>
                    <a:pt x="572" y="155"/>
                  </a:lnTo>
                  <a:lnTo>
                    <a:pt x="552" y="142"/>
                  </a:lnTo>
                  <a:lnTo>
                    <a:pt x="532" y="131"/>
                  </a:lnTo>
                  <a:lnTo>
                    <a:pt x="511" y="120"/>
                  </a:lnTo>
                  <a:lnTo>
                    <a:pt x="490" y="112"/>
                  </a:lnTo>
                  <a:lnTo>
                    <a:pt x="468" y="105"/>
                  </a:lnTo>
                  <a:lnTo>
                    <a:pt x="447" y="99"/>
                  </a:lnTo>
                  <a:lnTo>
                    <a:pt x="425" y="96"/>
                  </a:lnTo>
                  <a:lnTo>
                    <a:pt x="403" y="92"/>
                  </a:lnTo>
                  <a:lnTo>
                    <a:pt x="381" y="92"/>
                  </a:lnTo>
                  <a:lnTo>
                    <a:pt x="359" y="92"/>
                  </a:lnTo>
                  <a:lnTo>
                    <a:pt x="337" y="95"/>
                  </a:lnTo>
                  <a:lnTo>
                    <a:pt x="316" y="98"/>
                  </a:lnTo>
                  <a:lnTo>
                    <a:pt x="294" y="104"/>
                  </a:lnTo>
                  <a:lnTo>
                    <a:pt x="273" y="111"/>
                  </a:lnTo>
                  <a:lnTo>
                    <a:pt x="253" y="119"/>
                  </a:lnTo>
                  <a:lnTo>
                    <a:pt x="234" y="128"/>
                  </a:lnTo>
                  <a:lnTo>
                    <a:pt x="214" y="140"/>
                  </a:lnTo>
                  <a:lnTo>
                    <a:pt x="196" y="153"/>
                  </a:lnTo>
                  <a:lnTo>
                    <a:pt x="179" y="168"/>
                  </a:lnTo>
                  <a:lnTo>
                    <a:pt x="163" y="184"/>
                  </a:lnTo>
                  <a:lnTo>
                    <a:pt x="146" y="201"/>
                  </a:lnTo>
                  <a:lnTo>
                    <a:pt x="132" y="220"/>
                  </a:lnTo>
                  <a:lnTo>
                    <a:pt x="120" y="241"/>
                  </a:lnTo>
                  <a:lnTo>
                    <a:pt x="108" y="263"/>
                  </a:lnTo>
                  <a:lnTo>
                    <a:pt x="98" y="287"/>
                  </a:lnTo>
                  <a:lnTo>
                    <a:pt x="91" y="300"/>
                  </a:lnTo>
                  <a:lnTo>
                    <a:pt x="83" y="311"/>
                  </a:lnTo>
                  <a:lnTo>
                    <a:pt x="74" y="319"/>
                  </a:lnTo>
                  <a:lnTo>
                    <a:pt x="65" y="326"/>
                  </a:lnTo>
                  <a:lnTo>
                    <a:pt x="56" y="331"/>
                  </a:lnTo>
                  <a:lnTo>
                    <a:pt x="47" y="333"/>
                  </a:lnTo>
                  <a:lnTo>
                    <a:pt x="38" y="333"/>
                  </a:lnTo>
                  <a:lnTo>
                    <a:pt x="29" y="332"/>
                  </a:lnTo>
                  <a:lnTo>
                    <a:pt x="22" y="329"/>
                  </a:lnTo>
                  <a:lnTo>
                    <a:pt x="15" y="324"/>
                  </a:lnTo>
                  <a:lnTo>
                    <a:pt x="9" y="316"/>
                  </a:lnTo>
                  <a:lnTo>
                    <a:pt x="5" y="308"/>
                  </a:lnTo>
                  <a:lnTo>
                    <a:pt x="2" y="297"/>
                  </a:lnTo>
                  <a:lnTo>
                    <a:pt x="0" y="285"/>
                  </a:lnTo>
                  <a:lnTo>
                    <a:pt x="1" y="271"/>
                  </a:lnTo>
                  <a:lnTo>
                    <a:pt x="4" y="256"/>
                  </a:lnTo>
                  <a:lnTo>
                    <a:pt x="17" y="224"/>
                  </a:lnTo>
                  <a:lnTo>
                    <a:pt x="34" y="195"/>
                  </a:lnTo>
                  <a:lnTo>
                    <a:pt x="51" y="168"/>
                  </a:lnTo>
                  <a:lnTo>
                    <a:pt x="71" y="143"/>
                  </a:lnTo>
                  <a:lnTo>
                    <a:pt x="91" y="120"/>
                  </a:lnTo>
                  <a:lnTo>
                    <a:pt x="114" y="99"/>
                  </a:lnTo>
                  <a:lnTo>
                    <a:pt x="137" y="80"/>
                  </a:lnTo>
                  <a:lnTo>
                    <a:pt x="162" y="63"/>
                  </a:lnTo>
                  <a:lnTo>
                    <a:pt x="187" y="48"/>
                  </a:lnTo>
                  <a:lnTo>
                    <a:pt x="214" y="36"/>
                  </a:lnTo>
                  <a:lnTo>
                    <a:pt x="242" y="24"/>
                  </a:lnTo>
                  <a:lnTo>
                    <a:pt x="270" y="16"/>
                  </a:lnTo>
                  <a:lnTo>
                    <a:pt x="299" y="9"/>
                  </a:lnTo>
                  <a:lnTo>
                    <a:pt x="328" y="4"/>
                  </a:lnTo>
                  <a:lnTo>
                    <a:pt x="357" y="1"/>
                  </a:lnTo>
                  <a:lnTo>
                    <a:pt x="386" y="0"/>
                  </a:lnTo>
                  <a:lnTo>
                    <a:pt x="416" y="2"/>
                  </a:lnTo>
                  <a:lnTo>
                    <a:pt x="445" y="4"/>
                  </a:lnTo>
                  <a:lnTo>
                    <a:pt x="474" y="10"/>
                  </a:lnTo>
                  <a:lnTo>
                    <a:pt x="503" y="17"/>
                  </a:lnTo>
                  <a:lnTo>
                    <a:pt x="532" y="27"/>
                  </a:lnTo>
                  <a:lnTo>
                    <a:pt x="560" y="38"/>
                  </a:lnTo>
                  <a:lnTo>
                    <a:pt x="588" y="52"/>
                  </a:lnTo>
                  <a:lnTo>
                    <a:pt x="613" y="67"/>
                  </a:lnTo>
                  <a:lnTo>
                    <a:pt x="639" y="85"/>
                  </a:lnTo>
                  <a:lnTo>
                    <a:pt x="663" y="104"/>
                  </a:lnTo>
                  <a:lnTo>
                    <a:pt x="687" y="126"/>
                  </a:lnTo>
                  <a:lnTo>
                    <a:pt x="709" y="149"/>
                  </a:lnTo>
                  <a:lnTo>
                    <a:pt x="730" y="176"/>
                  </a:lnTo>
                  <a:lnTo>
                    <a:pt x="748" y="202"/>
                  </a:lnTo>
                  <a:lnTo>
                    <a:pt x="766" y="232"/>
                  </a:lnTo>
                  <a:lnTo>
                    <a:pt x="781" y="26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29" name="Freeform 48"/>
            <p:cNvSpPr>
              <a:spLocks/>
            </p:cNvSpPr>
            <p:nvPr/>
          </p:nvSpPr>
          <p:spPr bwMode="auto">
            <a:xfrm>
              <a:off x="338" y="1132"/>
              <a:ext cx="21" cy="21"/>
            </a:xfrm>
            <a:custGeom>
              <a:avLst/>
              <a:gdLst>
                <a:gd name="T0" fmla="*/ 0 w 125"/>
                <a:gd name="T1" fmla="*/ 0 h 125"/>
                <a:gd name="T2" fmla="*/ 0 w 125"/>
                <a:gd name="T3" fmla="*/ 0 h 125"/>
                <a:gd name="T4" fmla="*/ 0 w 125"/>
                <a:gd name="T5" fmla="*/ 0 h 125"/>
                <a:gd name="T6" fmla="*/ 0 w 125"/>
                <a:gd name="T7" fmla="*/ 0 h 125"/>
                <a:gd name="T8" fmla="*/ 0 w 125"/>
                <a:gd name="T9" fmla="*/ 0 h 125"/>
                <a:gd name="T10" fmla="*/ 0 w 125"/>
                <a:gd name="T11" fmla="*/ 0 h 125"/>
                <a:gd name="T12" fmla="*/ 0 w 125"/>
                <a:gd name="T13" fmla="*/ 0 h 125"/>
                <a:gd name="T14" fmla="*/ 0 w 125"/>
                <a:gd name="T15" fmla="*/ 0 h 125"/>
                <a:gd name="T16" fmla="*/ 0 w 125"/>
                <a:gd name="T17" fmla="*/ 0 h 125"/>
                <a:gd name="T18" fmla="*/ 0 w 125"/>
                <a:gd name="T19" fmla="*/ 0 h 125"/>
                <a:gd name="T20" fmla="*/ 0 w 125"/>
                <a:gd name="T21" fmla="*/ 0 h 125"/>
                <a:gd name="T22" fmla="*/ 0 w 125"/>
                <a:gd name="T23" fmla="*/ 0 h 125"/>
                <a:gd name="T24" fmla="*/ 0 w 125"/>
                <a:gd name="T25" fmla="*/ 0 h 125"/>
                <a:gd name="T26" fmla="*/ 0 w 125"/>
                <a:gd name="T27" fmla="*/ 0 h 125"/>
                <a:gd name="T28" fmla="*/ 0 w 125"/>
                <a:gd name="T29" fmla="*/ 0 h 125"/>
                <a:gd name="T30" fmla="*/ 0 w 125"/>
                <a:gd name="T31" fmla="*/ 0 h 125"/>
                <a:gd name="T32" fmla="*/ 0 w 125"/>
                <a:gd name="T33" fmla="*/ 0 h 125"/>
                <a:gd name="T34" fmla="*/ 0 w 125"/>
                <a:gd name="T35" fmla="*/ 0 h 125"/>
                <a:gd name="T36" fmla="*/ 0 w 125"/>
                <a:gd name="T37" fmla="*/ 0 h 125"/>
                <a:gd name="T38" fmla="*/ 0 w 125"/>
                <a:gd name="T39" fmla="*/ 0 h 125"/>
                <a:gd name="T40" fmla="*/ 0 w 125"/>
                <a:gd name="T41" fmla="*/ 0 h 125"/>
                <a:gd name="T42" fmla="*/ 0 w 125"/>
                <a:gd name="T43" fmla="*/ 0 h 125"/>
                <a:gd name="T44" fmla="*/ 0 w 125"/>
                <a:gd name="T45" fmla="*/ 0 h 125"/>
                <a:gd name="T46" fmla="*/ 0 w 125"/>
                <a:gd name="T47" fmla="*/ 0 h 125"/>
                <a:gd name="T48" fmla="*/ 0 w 125"/>
                <a:gd name="T49" fmla="*/ 0 h 125"/>
                <a:gd name="T50" fmla="*/ 0 w 125"/>
                <a:gd name="T51" fmla="*/ 0 h 125"/>
                <a:gd name="T52" fmla="*/ 0 w 125"/>
                <a:gd name="T53" fmla="*/ 0 h 125"/>
                <a:gd name="T54" fmla="*/ 0 w 125"/>
                <a:gd name="T55" fmla="*/ 0 h 125"/>
                <a:gd name="T56" fmla="*/ 0 w 125"/>
                <a:gd name="T57" fmla="*/ 0 h 125"/>
                <a:gd name="T58" fmla="*/ 0 w 125"/>
                <a:gd name="T59" fmla="*/ 0 h 125"/>
                <a:gd name="T60" fmla="*/ 0 w 125"/>
                <a:gd name="T61" fmla="*/ 0 h 125"/>
                <a:gd name="T62" fmla="*/ 0 w 125"/>
                <a:gd name="T63" fmla="*/ 0 h 125"/>
                <a:gd name="T64" fmla="*/ 0 w 125"/>
                <a:gd name="T65" fmla="*/ 0 h 125"/>
                <a:gd name="T66" fmla="*/ 0 w 125"/>
                <a:gd name="T67" fmla="*/ 0 h 125"/>
                <a:gd name="T68" fmla="*/ 0 w 125"/>
                <a:gd name="T69" fmla="*/ 0 h 125"/>
                <a:gd name="T70" fmla="*/ 0 w 125"/>
                <a:gd name="T71" fmla="*/ 0 h 125"/>
                <a:gd name="T72" fmla="*/ 0 w 125"/>
                <a:gd name="T73" fmla="*/ 0 h 125"/>
                <a:gd name="T74" fmla="*/ 0 w 125"/>
                <a:gd name="T75" fmla="*/ 0 h 125"/>
                <a:gd name="T76" fmla="*/ 0 w 125"/>
                <a:gd name="T77" fmla="*/ 0 h 125"/>
                <a:gd name="T78" fmla="*/ 0 w 125"/>
                <a:gd name="T79" fmla="*/ 0 h 125"/>
                <a:gd name="T80" fmla="*/ 0 w 125"/>
                <a:gd name="T81" fmla="*/ 0 h 125"/>
                <a:gd name="T82" fmla="*/ 0 w 125"/>
                <a:gd name="T83" fmla="*/ 0 h 125"/>
                <a:gd name="T84" fmla="*/ 0 w 125"/>
                <a:gd name="T85" fmla="*/ 0 h 125"/>
                <a:gd name="T86" fmla="*/ 0 w 125"/>
                <a:gd name="T87" fmla="*/ 0 h 125"/>
                <a:gd name="T88" fmla="*/ 0 w 125"/>
                <a:gd name="T89" fmla="*/ 0 h 125"/>
                <a:gd name="T90" fmla="*/ 0 w 125"/>
                <a:gd name="T91" fmla="*/ 0 h 125"/>
                <a:gd name="T92" fmla="*/ 0 w 125"/>
                <a:gd name="T93" fmla="*/ 0 h 125"/>
                <a:gd name="T94" fmla="*/ 0 w 125"/>
                <a:gd name="T95" fmla="*/ 0 h 125"/>
                <a:gd name="T96" fmla="*/ 0 w 125"/>
                <a:gd name="T97" fmla="*/ 0 h 12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5"/>
                <a:gd name="T149" fmla="*/ 125 w 125"/>
                <a:gd name="T150" fmla="*/ 125 h 125"/>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5">
                  <a:moveTo>
                    <a:pt x="62" y="0"/>
                  </a:moveTo>
                  <a:lnTo>
                    <a:pt x="69" y="1"/>
                  </a:lnTo>
                  <a:lnTo>
                    <a:pt x="75" y="2"/>
                  </a:lnTo>
                  <a:lnTo>
                    <a:pt x="81" y="3"/>
                  </a:lnTo>
                  <a:lnTo>
                    <a:pt x="87" y="5"/>
                  </a:lnTo>
                  <a:lnTo>
                    <a:pt x="97" y="11"/>
                  </a:lnTo>
                  <a:lnTo>
                    <a:pt x="107" y="18"/>
                  </a:lnTo>
                  <a:lnTo>
                    <a:pt x="115" y="27"/>
                  </a:lnTo>
                  <a:lnTo>
                    <a:pt x="121" y="38"/>
                  </a:lnTo>
                  <a:lnTo>
                    <a:pt x="123" y="44"/>
                  </a:lnTo>
                  <a:lnTo>
                    <a:pt x="124" y="51"/>
                  </a:lnTo>
                  <a:lnTo>
                    <a:pt x="125" y="56"/>
                  </a:lnTo>
                  <a:lnTo>
                    <a:pt x="125" y="62"/>
                  </a:lnTo>
                  <a:lnTo>
                    <a:pt x="125" y="69"/>
                  </a:lnTo>
                  <a:lnTo>
                    <a:pt x="124" y="75"/>
                  </a:lnTo>
                  <a:lnTo>
                    <a:pt x="123" y="81"/>
                  </a:lnTo>
                  <a:lnTo>
                    <a:pt x="121" y="87"/>
                  </a:lnTo>
                  <a:lnTo>
                    <a:pt x="115" y="98"/>
                  </a:lnTo>
                  <a:lnTo>
                    <a:pt x="107" y="107"/>
                  </a:lnTo>
                  <a:lnTo>
                    <a:pt x="97" y="114"/>
                  </a:lnTo>
                  <a:lnTo>
                    <a:pt x="87" y="120"/>
                  </a:lnTo>
                  <a:lnTo>
                    <a:pt x="81" y="122"/>
                  </a:lnTo>
                  <a:lnTo>
                    <a:pt x="75" y="124"/>
                  </a:lnTo>
                  <a:lnTo>
                    <a:pt x="69" y="125"/>
                  </a:lnTo>
                  <a:lnTo>
                    <a:pt x="62" y="125"/>
                  </a:lnTo>
                  <a:lnTo>
                    <a:pt x="57" y="125"/>
                  </a:lnTo>
                  <a:lnTo>
                    <a:pt x="50" y="124"/>
                  </a:lnTo>
                  <a:lnTo>
                    <a:pt x="44" y="122"/>
                  </a:lnTo>
                  <a:lnTo>
                    <a:pt x="38" y="120"/>
                  </a:lnTo>
                  <a:lnTo>
                    <a:pt x="28" y="114"/>
                  </a:lnTo>
                  <a:lnTo>
                    <a:pt x="18" y="107"/>
                  </a:lnTo>
                  <a:lnTo>
                    <a:pt x="11" y="98"/>
                  </a:lnTo>
                  <a:lnTo>
                    <a:pt x="6" y="87"/>
                  </a:lnTo>
                  <a:lnTo>
                    <a:pt x="3" y="81"/>
                  </a:lnTo>
                  <a:lnTo>
                    <a:pt x="1" y="75"/>
                  </a:lnTo>
                  <a:lnTo>
                    <a:pt x="1" y="69"/>
                  </a:lnTo>
                  <a:lnTo>
                    <a:pt x="0" y="62"/>
                  </a:lnTo>
                  <a:lnTo>
                    <a:pt x="1" y="56"/>
                  </a:lnTo>
                  <a:lnTo>
                    <a:pt x="1" y="51"/>
                  </a:lnTo>
                  <a:lnTo>
                    <a:pt x="3" y="44"/>
                  </a:lnTo>
                  <a:lnTo>
                    <a:pt x="6" y="38"/>
                  </a:lnTo>
                  <a:lnTo>
                    <a:pt x="11" y="27"/>
                  </a:lnTo>
                  <a:lnTo>
                    <a:pt x="18" y="18"/>
                  </a:lnTo>
                  <a:lnTo>
                    <a:pt x="28" y="11"/>
                  </a:lnTo>
                  <a:lnTo>
                    <a:pt x="38" y="5"/>
                  </a:lnTo>
                  <a:lnTo>
                    <a:pt x="44" y="3"/>
                  </a:lnTo>
                  <a:lnTo>
                    <a:pt x="50" y="2"/>
                  </a:lnTo>
                  <a:lnTo>
                    <a:pt x="57" y="1"/>
                  </a:lnTo>
                  <a:lnTo>
                    <a:pt x="62"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0" name="Freeform 49"/>
            <p:cNvSpPr>
              <a:spLocks/>
            </p:cNvSpPr>
            <p:nvPr/>
          </p:nvSpPr>
          <p:spPr bwMode="auto">
            <a:xfrm>
              <a:off x="407" y="1132"/>
              <a:ext cx="21" cy="21"/>
            </a:xfrm>
            <a:custGeom>
              <a:avLst/>
              <a:gdLst>
                <a:gd name="T0" fmla="*/ 0 w 125"/>
                <a:gd name="T1" fmla="*/ 0 h 123"/>
                <a:gd name="T2" fmla="*/ 0 w 125"/>
                <a:gd name="T3" fmla="*/ 0 h 123"/>
                <a:gd name="T4" fmla="*/ 0 w 125"/>
                <a:gd name="T5" fmla="*/ 0 h 123"/>
                <a:gd name="T6" fmla="*/ 0 w 125"/>
                <a:gd name="T7" fmla="*/ 0 h 123"/>
                <a:gd name="T8" fmla="*/ 0 w 125"/>
                <a:gd name="T9" fmla="*/ 0 h 123"/>
                <a:gd name="T10" fmla="*/ 0 w 125"/>
                <a:gd name="T11" fmla="*/ 0 h 123"/>
                <a:gd name="T12" fmla="*/ 0 w 125"/>
                <a:gd name="T13" fmla="*/ 0 h 123"/>
                <a:gd name="T14" fmla="*/ 0 w 125"/>
                <a:gd name="T15" fmla="*/ 0 h 123"/>
                <a:gd name="T16" fmla="*/ 0 w 125"/>
                <a:gd name="T17" fmla="*/ 0 h 123"/>
                <a:gd name="T18" fmla="*/ 0 w 125"/>
                <a:gd name="T19" fmla="*/ 0 h 123"/>
                <a:gd name="T20" fmla="*/ 0 w 125"/>
                <a:gd name="T21" fmla="*/ 0 h 123"/>
                <a:gd name="T22" fmla="*/ 0 w 125"/>
                <a:gd name="T23" fmla="*/ 0 h 123"/>
                <a:gd name="T24" fmla="*/ 0 w 125"/>
                <a:gd name="T25" fmla="*/ 0 h 123"/>
                <a:gd name="T26" fmla="*/ 0 w 125"/>
                <a:gd name="T27" fmla="*/ 0 h 123"/>
                <a:gd name="T28" fmla="*/ 0 w 125"/>
                <a:gd name="T29" fmla="*/ 0 h 123"/>
                <a:gd name="T30" fmla="*/ 0 w 125"/>
                <a:gd name="T31" fmla="*/ 0 h 123"/>
                <a:gd name="T32" fmla="*/ 0 w 125"/>
                <a:gd name="T33" fmla="*/ 0 h 123"/>
                <a:gd name="T34" fmla="*/ 0 w 125"/>
                <a:gd name="T35" fmla="*/ 0 h 123"/>
                <a:gd name="T36" fmla="*/ 0 w 125"/>
                <a:gd name="T37" fmla="*/ 0 h 123"/>
                <a:gd name="T38" fmla="*/ 0 w 125"/>
                <a:gd name="T39" fmla="*/ 0 h 123"/>
                <a:gd name="T40" fmla="*/ 0 w 125"/>
                <a:gd name="T41" fmla="*/ 0 h 123"/>
                <a:gd name="T42" fmla="*/ 0 w 125"/>
                <a:gd name="T43" fmla="*/ 0 h 123"/>
                <a:gd name="T44" fmla="*/ 0 w 125"/>
                <a:gd name="T45" fmla="*/ 0 h 123"/>
                <a:gd name="T46" fmla="*/ 0 w 125"/>
                <a:gd name="T47" fmla="*/ 0 h 123"/>
                <a:gd name="T48" fmla="*/ 0 w 125"/>
                <a:gd name="T49" fmla="*/ 0 h 123"/>
                <a:gd name="T50" fmla="*/ 0 w 125"/>
                <a:gd name="T51" fmla="*/ 0 h 123"/>
                <a:gd name="T52" fmla="*/ 0 w 125"/>
                <a:gd name="T53" fmla="*/ 0 h 123"/>
                <a:gd name="T54" fmla="*/ 0 w 125"/>
                <a:gd name="T55" fmla="*/ 0 h 123"/>
                <a:gd name="T56" fmla="*/ 0 w 125"/>
                <a:gd name="T57" fmla="*/ 0 h 123"/>
                <a:gd name="T58" fmla="*/ 0 w 125"/>
                <a:gd name="T59" fmla="*/ 0 h 123"/>
                <a:gd name="T60" fmla="*/ 0 w 125"/>
                <a:gd name="T61" fmla="*/ 0 h 123"/>
                <a:gd name="T62" fmla="*/ 0 w 125"/>
                <a:gd name="T63" fmla="*/ 0 h 123"/>
                <a:gd name="T64" fmla="*/ 0 w 125"/>
                <a:gd name="T65" fmla="*/ 0 h 123"/>
                <a:gd name="T66" fmla="*/ 0 w 125"/>
                <a:gd name="T67" fmla="*/ 0 h 123"/>
                <a:gd name="T68" fmla="*/ 0 w 125"/>
                <a:gd name="T69" fmla="*/ 0 h 123"/>
                <a:gd name="T70" fmla="*/ 0 w 125"/>
                <a:gd name="T71" fmla="*/ 0 h 123"/>
                <a:gd name="T72" fmla="*/ 0 w 125"/>
                <a:gd name="T73" fmla="*/ 0 h 123"/>
                <a:gd name="T74" fmla="*/ 0 w 125"/>
                <a:gd name="T75" fmla="*/ 0 h 123"/>
                <a:gd name="T76" fmla="*/ 0 w 125"/>
                <a:gd name="T77" fmla="*/ 0 h 123"/>
                <a:gd name="T78" fmla="*/ 0 w 125"/>
                <a:gd name="T79" fmla="*/ 0 h 123"/>
                <a:gd name="T80" fmla="*/ 0 w 125"/>
                <a:gd name="T81" fmla="*/ 0 h 123"/>
                <a:gd name="T82" fmla="*/ 0 w 125"/>
                <a:gd name="T83" fmla="*/ 0 h 123"/>
                <a:gd name="T84" fmla="*/ 0 w 125"/>
                <a:gd name="T85" fmla="*/ 0 h 123"/>
                <a:gd name="T86" fmla="*/ 0 w 125"/>
                <a:gd name="T87" fmla="*/ 0 h 123"/>
                <a:gd name="T88" fmla="*/ 0 w 125"/>
                <a:gd name="T89" fmla="*/ 0 h 123"/>
                <a:gd name="T90" fmla="*/ 0 w 125"/>
                <a:gd name="T91" fmla="*/ 0 h 123"/>
                <a:gd name="T92" fmla="*/ 0 w 125"/>
                <a:gd name="T93" fmla="*/ 0 h 123"/>
                <a:gd name="T94" fmla="*/ 0 w 125"/>
                <a:gd name="T95" fmla="*/ 0 h 123"/>
                <a:gd name="T96" fmla="*/ 0 w 125"/>
                <a:gd name="T97" fmla="*/ 0 h 123"/>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5"/>
                <a:gd name="T148" fmla="*/ 0 h 123"/>
                <a:gd name="T149" fmla="*/ 125 w 125"/>
                <a:gd name="T150" fmla="*/ 123 h 123"/>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5" h="123">
                  <a:moveTo>
                    <a:pt x="63" y="0"/>
                  </a:moveTo>
                  <a:lnTo>
                    <a:pt x="69" y="0"/>
                  </a:lnTo>
                  <a:lnTo>
                    <a:pt x="76" y="1"/>
                  </a:lnTo>
                  <a:lnTo>
                    <a:pt x="81" y="2"/>
                  </a:lnTo>
                  <a:lnTo>
                    <a:pt x="87" y="4"/>
                  </a:lnTo>
                  <a:lnTo>
                    <a:pt x="98" y="10"/>
                  </a:lnTo>
                  <a:lnTo>
                    <a:pt x="107" y="17"/>
                  </a:lnTo>
                  <a:lnTo>
                    <a:pt x="114" y="26"/>
                  </a:lnTo>
                  <a:lnTo>
                    <a:pt x="120" y="37"/>
                  </a:lnTo>
                  <a:lnTo>
                    <a:pt x="122" y="42"/>
                  </a:lnTo>
                  <a:lnTo>
                    <a:pt x="124" y="49"/>
                  </a:lnTo>
                  <a:lnTo>
                    <a:pt x="124" y="55"/>
                  </a:lnTo>
                  <a:lnTo>
                    <a:pt x="125" y="61"/>
                  </a:lnTo>
                  <a:lnTo>
                    <a:pt x="124" y="68"/>
                  </a:lnTo>
                  <a:lnTo>
                    <a:pt x="124" y="74"/>
                  </a:lnTo>
                  <a:lnTo>
                    <a:pt x="122" y="81"/>
                  </a:lnTo>
                  <a:lnTo>
                    <a:pt x="120" y="85"/>
                  </a:lnTo>
                  <a:lnTo>
                    <a:pt x="114" y="97"/>
                  </a:lnTo>
                  <a:lnTo>
                    <a:pt x="107" y="106"/>
                  </a:lnTo>
                  <a:lnTo>
                    <a:pt x="98" y="113"/>
                  </a:lnTo>
                  <a:lnTo>
                    <a:pt x="87" y="119"/>
                  </a:lnTo>
                  <a:lnTo>
                    <a:pt x="81" y="121"/>
                  </a:lnTo>
                  <a:lnTo>
                    <a:pt x="76" y="122"/>
                  </a:lnTo>
                  <a:lnTo>
                    <a:pt x="69" y="123"/>
                  </a:lnTo>
                  <a:lnTo>
                    <a:pt x="63" y="123"/>
                  </a:lnTo>
                  <a:lnTo>
                    <a:pt x="56" y="123"/>
                  </a:lnTo>
                  <a:lnTo>
                    <a:pt x="50" y="122"/>
                  </a:lnTo>
                  <a:lnTo>
                    <a:pt x="44" y="121"/>
                  </a:lnTo>
                  <a:lnTo>
                    <a:pt x="38" y="119"/>
                  </a:lnTo>
                  <a:lnTo>
                    <a:pt x="28" y="113"/>
                  </a:lnTo>
                  <a:lnTo>
                    <a:pt x="19" y="106"/>
                  </a:lnTo>
                  <a:lnTo>
                    <a:pt x="10" y="97"/>
                  </a:lnTo>
                  <a:lnTo>
                    <a:pt x="5" y="85"/>
                  </a:lnTo>
                  <a:lnTo>
                    <a:pt x="2" y="81"/>
                  </a:lnTo>
                  <a:lnTo>
                    <a:pt x="1" y="74"/>
                  </a:lnTo>
                  <a:lnTo>
                    <a:pt x="0" y="68"/>
                  </a:lnTo>
                  <a:lnTo>
                    <a:pt x="0" y="61"/>
                  </a:lnTo>
                  <a:lnTo>
                    <a:pt x="0" y="55"/>
                  </a:lnTo>
                  <a:lnTo>
                    <a:pt x="1" y="49"/>
                  </a:lnTo>
                  <a:lnTo>
                    <a:pt x="2" y="42"/>
                  </a:lnTo>
                  <a:lnTo>
                    <a:pt x="5" y="37"/>
                  </a:lnTo>
                  <a:lnTo>
                    <a:pt x="10" y="26"/>
                  </a:lnTo>
                  <a:lnTo>
                    <a:pt x="19" y="17"/>
                  </a:lnTo>
                  <a:lnTo>
                    <a:pt x="28" y="10"/>
                  </a:lnTo>
                  <a:lnTo>
                    <a:pt x="38" y="4"/>
                  </a:lnTo>
                  <a:lnTo>
                    <a:pt x="44" y="2"/>
                  </a:lnTo>
                  <a:lnTo>
                    <a:pt x="50" y="1"/>
                  </a:lnTo>
                  <a:lnTo>
                    <a:pt x="56" y="0"/>
                  </a:lnTo>
                  <a:lnTo>
                    <a:pt x="63" y="0"/>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sp>
          <p:nvSpPr>
            <p:cNvPr id="31" name="Freeform 50"/>
            <p:cNvSpPr>
              <a:spLocks/>
            </p:cNvSpPr>
            <p:nvPr/>
          </p:nvSpPr>
          <p:spPr bwMode="auto">
            <a:xfrm>
              <a:off x="315" y="1139"/>
              <a:ext cx="137" cy="79"/>
            </a:xfrm>
            <a:custGeom>
              <a:avLst/>
              <a:gdLst>
                <a:gd name="T0" fmla="*/ 0 w 828"/>
                <a:gd name="T1" fmla="*/ 0 h 471"/>
                <a:gd name="T2" fmla="*/ 1 w 828"/>
                <a:gd name="T3" fmla="*/ 0 h 471"/>
                <a:gd name="T4" fmla="*/ 1 w 828"/>
                <a:gd name="T5" fmla="*/ 0 h 471"/>
                <a:gd name="T6" fmla="*/ 1 w 828"/>
                <a:gd name="T7" fmla="*/ 0 h 471"/>
                <a:gd name="T8" fmla="*/ 1 w 828"/>
                <a:gd name="T9" fmla="*/ 0 h 471"/>
                <a:gd name="T10" fmla="*/ 1 w 828"/>
                <a:gd name="T11" fmla="*/ 0 h 471"/>
                <a:gd name="T12" fmla="*/ 1 w 828"/>
                <a:gd name="T13" fmla="*/ 0 h 471"/>
                <a:gd name="T14" fmla="*/ 1 w 828"/>
                <a:gd name="T15" fmla="*/ 0 h 471"/>
                <a:gd name="T16" fmla="*/ 1 w 828"/>
                <a:gd name="T17" fmla="*/ 0 h 471"/>
                <a:gd name="T18" fmla="*/ 1 w 828"/>
                <a:gd name="T19" fmla="*/ 0 h 471"/>
                <a:gd name="T20" fmla="*/ 1 w 828"/>
                <a:gd name="T21" fmla="*/ 0 h 471"/>
                <a:gd name="T22" fmla="*/ 1 w 828"/>
                <a:gd name="T23" fmla="*/ 0 h 471"/>
                <a:gd name="T24" fmla="*/ 1 w 828"/>
                <a:gd name="T25" fmla="*/ 0 h 471"/>
                <a:gd name="T26" fmla="*/ 1 w 828"/>
                <a:gd name="T27" fmla="*/ 0 h 471"/>
                <a:gd name="T28" fmla="*/ 1 w 828"/>
                <a:gd name="T29" fmla="*/ 0 h 471"/>
                <a:gd name="T30" fmla="*/ 1 w 828"/>
                <a:gd name="T31" fmla="*/ 0 h 471"/>
                <a:gd name="T32" fmla="*/ 1 w 828"/>
                <a:gd name="T33" fmla="*/ 0 h 471"/>
                <a:gd name="T34" fmla="*/ 1 w 828"/>
                <a:gd name="T35" fmla="*/ 0 h 471"/>
                <a:gd name="T36" fmla="*/ 1 w 828"/>
                <a:gd name="T37" fmla="*/ 0 h 471"/>
                <a:gd name="T38" fmla="*/ 1 w 828"/>
                <a:gd name="T39" fmla="*/ 0 h 471"/>
                <a:gd name="T40" fmla="*/ 0 w 828"/>
                <a:gd name="T41" fmla="*/ 0 h 471"/>
                <a:gd name="T42" fmla="*/ 0 w 828"/>
                <a:gd name="T43" fmla="*/ 0 h 471"/>
                <a:gd name="T44" fmla="*/ 0 w 828"/>
                <a:gd name="T45" fmla="*/ 0 h 471"/>
                <a:gd name="T46" fmla="*/ 0 w 828"/>
                <a:gd name="T47" fmla="*/ 0 h 471"/>
                <a:gd name="T48" fmla="*/ 0 w 828"/>
                <a:gd name="T49" fmla="*/ 0 h 471"/>
                <a:gd name="T50" fmla="*/ 0 w 828"/>
                <a:gd name="T51" fmla="*/ 0 h 471"/>
                <a:gd name="T52" fmla="*/ 0 w 828"/>
                <a:gd name="T53" fmla="*/ 0 h 471"/>
                <a:gd name="T54" fmla="*/ 0 w 828"/>
                <a:gd name="T55" fmla="*/ 0 h 471"/>
                <a:gd name="T56" fmla="*/ 0 w 828"/>
                <a:gd name="T57" fmla="*/ 0 h 471"/>
                <a:gd name="T58" fmla="*/ 0 w 828"/>
                <a:gd name="T59" fmla="*/ 0 h 471"/>
                <a:gd name="T60" fmla="*/ 0 w 828"/>
                <a:gd name="T61" fmla="*/ 0 h 471"/>
                <a:gd name="T62" fmla="*/ 0 w 828"/>
                <a:gd name="T63" fmla="*/ 0 h 471"/>
                <a:gd name="T64" fmla="*/ 0 w 828"/>
                <a:gd name="T65" fmla="*/ 0 h 471"/>
                <a:gd name="T66" fmla="*/ 0 w 828"/>
                <a:gd name="T67" fmla="*/ 0 h 471"/>
                <a:gd name="T68" fmla="*/ 0 w 828"/>
                <a:gd name="T69" fmla="*/ 0 h 471"/>
                <a:gd name="T70" fmla="*/ 0 w 828"/>
                <a:gd name="T71" fmla="*/ 0 h 471"/>
                <a:gd name="T72" fmla="*/ 0 w 828"/>
                <a:gd name="T73" fmla="*/ 0 h 471"/>
                <a:gd name="T74" fmla="*/ 0 w 828"/>
                <a:gd name="T75" fmla="*/ 0 h 47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828"/>
                <a:gd name="T115" fmla="*/ 0 h 471"/>
                <a:gd name="T116" fmla="*/ 828 w 828"/>
                <a:gd name="T117" fmla="*/ 471 h 47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828" h="471">
                  <a:moveTo>
                    <a:pt x="57" y="34"/>
                  </a:moveTo>
                  <a:lnTo>
                    <a:pt x="195" y="117"/>
                  </a:lnTo>
                  <a:lnTo>
                    <a:pt x="406" y="0"/>
                  </a:lnTo>
                  <a:lnTo>
                    <a:pt x="624" y="113"/>
                  </a:lnTo>
                  <a:lnTo>
                    <a:pt x="771" y="32"/>
                  </a:lnTo>
                  <a:lnTo>
                    <a:pt x="781" y="31"/>
                  </a:lnTo>
                  <a:lnTo>
                    <a:pt x="789" y="32"/>
                  </a:lnTo>
                  <a:lnTo>
                    <a:pt x="797" y="33"/>
                  </a:lnTo>
                  <a:lnTo>
                    <a:pt x="804" y="37"/>
                  </a:lnTo>
                  <a:lnTo>
                    <a:pt x="810" y="40"/>
                  </a:lnTo>
                  <a:lnTo>
                    <a:pt x="815" y="45"/>
                  </a:lnTo>
                  <a:lnTo>
                    <a:pt x="820" y="51"/>
                  </a:lnTo>
                  <a:lnTo>
                    <a:pt x="824" y="56"/>
                  </a:lnTo>
                  <a:lnTo>
                    <a:pt x="827" y="63"/>
                  </a:lnTo>
                  <a:lnTo>
                    <a:pt x="828" y="70"/>
                  </a:lnTo>
                  <a:lnTo>
                    <a:pt x="828" y="77"/>
                  </a:lnTo>
                  <a:lnTo>
                    <a:pt x="828" y="84"/>
                  </a:lnTo>
                  <a:lnTo>
                    <a:pt x="826" y="91"/>
                  </a:lnTo>
                  <a:lnTo>
                    <a:pt x="822" y="98"/>
                  </a:lnTo>
                  <a:lnTo>
                    <a:pt x="818" y="104"/>
                  </a:lnTo>
                  <a:lnTo>
                    <a:pt x="812" y="110"/>
                  </a:lnTo>
                  <a:lnTo>
                    <a:pt x="664" y="189"/>
                  </a:lnTo>
                  <a:lnTo>
                    <a:pt x="664" y="436"/>
                  </a:lnTo>
                  <a:lnTo>
                    <a:pt x="661" y="445"/>
                  </a:lnTo>
                  <a:lnTo>
                    <a:pt x="656" y="452"/>
                  </a:lnTo>
                  <a:lnTo>
                    <a:pt x="652" y="456"/>
                  </a:lnTo>
                  <a:lnTo>
                    <a:pt x="646" y="461"/>
                  </a:lnTo>
                  <a:lnTo>
                    <a:pt x="640" y="464"/>
                  </a:lnTo>
                  <a:lnTo>
                    <a:pt x="634" y="468"/>
                  </a:lnTo>
                  <a:lnTo>
                    <a:pt x="627" y="469"/>
                  </a:lnTo>
                  <a:lnTo>
                    <a:pt x="621" y="469"/>
                  </a:lnTo>
                  <a:lnTo>
                    <a:pt x="614" y="469"/>
                  </a:lnTo>
                  <a:lnTo>
                    <a:pt x="607" y="467"/>
                  </a:lnTo>
                  <a:lnTo>
                    <a:pt x="602" y="464"/>
                  </a:lnTo>
                  <a:lnTo>
                    <a:pt x="595" y="461"/>
                  </a:lnTo>
                  <a:lnTo>
                    <a:pt x="588" y="456"/>
                  </a:lnTo>
                  <a:lnTo>
                    <a:pt x="582" y="450"/>
                  </a:lnTo>
                  <a:lnTo>
                    <a:pt x="576" y="445"/>
                  </a:lnTo>
                  <a:lnTo>
                    <a:pt x="571" y="436"/>
                  </a:lnTo>
                  <a:lnTo>
                    <a:pt x="570" y="189"/>
                  </a:lnTo>
                  <a:lnTo>
                    <a:pt x="406" y="100"/>
                  </a:lnTo>
                  <a:lnTo>
                    <a:pt x="246" y="189"/>
                  </a:lnTo>
                  <a:lnTo>
                    <a:pt x="246" y="436"/>
                  </a:lnTo>
                  <a:lnTo>
                    <a:pt x="243" y="445"/>
                  </a:lnTo>
                  <a:lnTo>
                    <a:pt x="238" y="452"/>
                  </a:lnTo>
                  <a:lnTo>
                    <a:pt x="233" y="457"/>
                  </a:lnTo>
                  <a:lnTo>
                    <a:pt x="228" y="462"/>
                  </a:lnTo>
                  <a:lnTo>
                    <a:pt x="221" y="467"/>
                  </a:lnTo>
                  <a:lnTo>
                    <a:pt x="215" y="469"/>
                  </a:lnTo>
                  <a:lnTo>
                    <a:pt x="208" y="471"/>
                  </a:lnTo>
                  <a:lnTo>
                    <a:pt x="200" y="471"/>
                  </a:lnTo>
                  <a:lnTo>
                    <a:pt x="193" y="471"/>
                  </a:lnTo>
                  <a:lnTo>
                    <a:pt x="186" y="470"/>
                  </a:lnTo>
                  <a:lnTo>
                    <a:pt x="179" y="468"/>
                  </a:lnTo>
                  <a:lnTo>
                    <a:pt x="173" y="464"/>
                  </a:lnTo>
                  <a:lnTo>
                    <a:pt x="167" y="461"/>
                  </a:lnTo>
                  <a:lnTo>
                    <a:pt x="161" y="455"/>
                  </a:lnTo>
                  <a:lnTo>
                    <a:pt x="158" y="448"/>
                  </a:lnTo>
                  <a:lnTo>
                    <a:pt x="154" y="440"/>
                  </a:lnTo>
                  <a:lnTo>
                    <a:pt x="154" y="189"/>
                  </a:lnTo>
                  <a:lnTo>
                    <a:pt x="7" y="107"/>
                  </a:lnTo>
                  <a:lnTo>
                    <a:pt x="3" y="102"/>
                  </a:lnTo>
                  <a:lnTo>
                    <a:pt x="1" y="95"/>
                  </a:lnTo>
                  <a:lnTo>
                    <a:pt x="0" y="89"/>
                  </a:lnTo>
                  <a:lnTo>
                    <a:pt x="0" y="82"/>
                  </a:lnTo>
                  <a:lnTo>
                    <a:pt x="0" y="76"/>
                  </a:lnTo>
                  <a:lnTo>
                    <a:pt x="2" y="69"/>
                  </a:lnTo>
                  <a:lnTo>
                    <a:pt x="4" y="63"/>
                  </a:lnTo>
                  <a:lnTo>
                    <a:pt x="8" y="58"/>
                  </a:lnTo>
                  <a:lnTo>
                    <a:pt x="11" y="52"/>
                  </a:lnTo>
                  <a:lnTo>
                    <a:pt x="16" y="47"/>
                  </a:lnTo>
                  <a:lnTo>
                    <a:pt x="22" y="43"/>
                  </a:lnTo>
                  <a:lnTo>
                    <a:pt x="28" y="39"/>
                  </a:lnTo>
                  <a:lnTo>
                    <a:pt x="35" y="37"/>
                  </a:lnTo>
                  <a:lnTo>
                    <a:pt x="42" y="34"/>
                  </a:lnTo>
                  <a:lnTo>
                    <a:pt x="49" y="34"/>
                  </a:lnTo>
                  <a:lnTo>
                    <a:pt x="57" y="34"/>
                  </a:lnTo>
                  <a:close/>
                </a:path>
              </a:pathLst>
            </a:custGeom>
            <a:solidFill>
              <a:srgbClr val="FFFFFF"/>
            </a:solidFill>
            <a:ln>
              <a:noFill/>
            </a:ln>
            <a:extLst/>
          </p:spPr>
          <p:txBody>
            <a:bodyPr/>
            <a:lstStyle/>
            <a:p>
              <a:pPr fontAlgn="auto">
                <a:spcBef>
                  <a:spcPts val="0"/>
                </a:spcBef>
                <a:spcAft>
                  <a:spcPts val="0"/>
                </a:spcAft>
                <a:defRPr/>
              </a:pPr>
              <a:endParaRPr lang="es-MX" sz="1800">
                <a:latin typeface="+mn-lt"/>
                <a:ea typeface="+mn-ea"/>
                <a:cs typeface="+mn-cs"/>
              </a:endParaRPr>
            </a:p>
          </p:txBody>
        </p:sp>
      </p:grpSp>
      <p:pic>
        <p:nvPicPr>
          <p:cNvPr id="32" name="40 Imagen" descr="segob color.jpg"/>
          <p:cNvPicPr>
            <a:picLocks noChangeAspect="1"/>
          </p:cNvPicPr>
          <p:nvPr userDrawn="1"/>
        </p:nvPicPr>
        <p:blipFill>
          <a:blip r:embed="rId3" cstate="print"/>
          <a:stretch>
            <a:fillRect/>
          </a:stretch>
        </p:blipFill>
        <p:spPr>
          <a:xfrm>
            <a:off x="7667394" y="44624"/>
            <a:ext cx="1369102" cy="72007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3" name="7 Imagen" descr="logo vivir mejor.gif"/>
          <p:cNvPicPr>
            <a:picLocks noChangeAspect="1"/>
          </p:cNvPicPr>
          <p:nvPr userDrawn="1"/>
        </p:nvPicPr>
        <p:blipFill>
          <a:blip r:embed="rId4">
            <a:clrChange>
              <a:clrFrom>
                <a:srgbClr val="FFFFFF"/>
              </a:clrFrom>
              <a:clrTo>
                <a:srgbClr val="FFFFFF">
                  <a:alpha val="0"/>
                </a:srgbClr>
              </a:clrTo>
            </a:clrChange>
            <a:lum bright="20000" contrast="10000"/>
          </a:blip>
          <a:stretch>
            <a:fillRect/>
          </a:stretch>
        </p:blipFill>
        <p:spPr bwMode="auto">
          <a:xfrm>
            <a:off x="6804025" y="4875213"/>
            <a:ext cx="2339975" cy="1982787"/>
          </a:xfrm>
          <a:prstGeom prst="rect">
            <a:avLst/>
          </a:prstGeom>
          <a:noFill/>
          <a:ln w="9525">
            <a:noFill/>
            <a:miter lim="800000"/>
            <a:headEnd/>
            <a:tailEnd/>
          </a:ln>
        </p:spPr>
      </p:pic>
      <p:pic>
        <p:nvPicPr>
          <p:cNvPr id="34" name="37 Imagen" descr="ANIMACION  PROTECCION CIVIL.gif"/>
          <p:cNvPicPr>
            <a:picLocks noChangeAspect="1"/>
          </p:cNvPicPr>
          <p:nvPr userDrawn="1"/>
        </p:nvPicPr>
        <p:blipFill>
          <a:blip r:embed="rId5"/>
          <a:srcRect/>
          <a:stretch>
            <a:fillRect/>
          </a:stretch>
        </p:blipFill>
        <p:spPr bwMode="auto">
          <a:xfrm>
            <a:off x="7019925" y="101600"/>
            <a:ext cx="576263" cy="519113"/>
          </a:xfrm>
          <a:prstGeom prst="rect">
            <a:avLst/>
          </a:prstGeom>
          <a:noFill/>
          <a:ln w="9525">
            <a:noFill/>
            <a:miter lim="800000"/>
            <a:headEnd/>
            <a:tailEnd/>
          </a:ln>
        </p:spPr>
      </p:pic>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userDrawn="1">
  <p:cSld name="24_Título y objetos">
    <p:spTree>
      <p:nvGrpSpPr>
        <p:cNvPr id="1" name=""/>
        <p:cNvGrpSpPr/>
        <p:nvPr/>
      </p:nvGrpSpPr>
      <p:grpSpPr>
        <a:xfrm>
          <a:off x="0" y="0"/>
          <a:ext cx="0" cy="0"/>
          <a:chOff x="0" y="0"/>
          <a:chExt cx="0" cy="0"/>
        </a:xfrm>
      </p:grpSpPr>
    </p:spTree>
    <p:extLst>
      <p:ext uri="{BB962C8B-B14F-4D97-AF65-F5344CB8AC3E}">
        <p14:creationId xmlns:p14="http://schemas.microsoft.com/office/powerpoint/2010/main" val="7421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pPr fontAlgn="auto">
              <a:spcBef>
                <a:spcPts val="0"/>
              </a:spcBef>
              <a:spcAft>
                <a:spcPts val="0"/>
              </a:spcAft>
            </a:pPr>
            <a:fld id="{125FC685-2BBC-4066-AFD3-B15294804FCE}" type="datetimeFigureOut">
              <a:rPr lang="es-MX" sz="1800" smtClean="0">
                <a:solidFill>
                  <a:prstClr val="black"/>
                </a:solidFill>
                <a:latin typeface="Calibri"/>
                <a:ea typeface="+mn-ea"/>
                <a:cs typeface="+mn-cs"/>
              </a:rPr>
              <a:pPr fontAlgn="auto">
                <a:spcBef>
                  <a:spcPts val="0"/>
                </a:spcBef>
                <a:spcAft>
                  <a:spcPts val="0"/>
                </a:spcAft>
              </a:pPr>
              <a:t>27/11/12</a:t>
            </a:fld>
            <a:endParaRPr lang="es-MX" sz="1800" smtClean="0">
              <a:solidFill>
                <a:prstClr val="black"/>
              </a:solidFill>
              <a:latin typeface="Calibri"/>
              <a:ea typeface="+mn-ea"/>
              <a:cs typeface="+mn-cs"/>
            </a:endParaRPr>
          </a:p>
        </p:txBody>
      </p:sp>
      <p:sp>
        <p:nvSpPr>
          <p:cNvPr id="6" name="5 Marcador de pie de página"/>
          <p:cNvSpPr>
            <a:spLocks noGrp="1"/>
          </p:cNvSpPr>
          <p:nvPr>
            <p:ph type="ftr" sz="quarter" idx="11"/>
          </p:nvPr>
        </p:nvSpPr>
        <p:spPr/>
        <p:txBody>
          <a:bodyPr/>
          <a:lstStyle/>
          <a:p>
            <a:pPr fontAlgn="auto">
              <a:spcBef>
                <a:spcPts val="0"/>
              </a:spcBef>
              <a:spcAft>
                <a:spcPts val="0"/>
              </a:spcAft>
            </a:pPr>
            <a:endParaRPr lang="es-MX" sz="1800" smtClean="0">
              <a:solidFill>
                <a:prstClr val="black"/>
              </a:solidFill>
              <a:latin typeface="Calibri"/>
              <a:ea typeface="+mn-ea"/>
              <a:cs typeface="+mn-cs"/>
            </a:endParaRPr>
          </a:p>
        </p:txBody>
      </p:sp>
      <p:sp>
        <p:nvSpPr>
          <p:cNvPr id="7" name="6 Marcador de número de diapositiva"/>
          <p:cNvSpPr>
            <a:spLocks noGrp="1"/>
          </p:cNvSpPr>
          <p:nvPr>
            <p:ph type="sldNum" sz="quarter" idx="12"/>
          </p:nvPr>
        </p:nvSpPr>
        <p:spPr/>
        <p:txBody>
          <a:bodyPr/>
          <a:lstStyle/>
          <a:p>
            <a:pPr fontAlgn="auto">
              <a:spcBef>
                <a:spcPts val="0"/>
              </a:spcBef>
              <a:spcAft>
                <a:spcPts val="0"/>
              </a:spcAft>
            </a:pPr>
            <a:fld id="{D615E4CA-6C05-4945-BFC1-8B933EA1848A}" type="slidenum">
              <a:rPr lang="es-MX" sz="1800" smtClean="0">
                <a:solidFill>
                  <a:prstClr val="black"/>
                </a:solidFill>
                <a:latin typeface="Calibri"/>
                <a:ea typeface="+mn-ea"/>
                <a:cs typeface="+mn-cs"/>
              </a:rPr>
              <a:pPr fontAlgn="auto">
                <a:spcBef>
                  <a:spcPts val="0"/>
                </a:spcBef>
                <a:spcAft>
                  <a:spcPts val="0"/>
                </a:spcAft>
              </a:pPr>
              <a:t>‹Nr.›</a:t>
            </a:fld>
            <a:endParaRPr lang="es-MX" sz="1800" smtClean="0">
              <a:solidFill>
                <a:prstClr val="black"/>
              </a:solidFill>
              <a:latin typeface="Calibri"/>
              <a:ea typeface="+mn-ea"/>
              <a:cs typeface="+mn-cs"/>
            </a:endParaRPr>
          </a:p>
        </p:txBody>
      </p:sp>
    </p:spTree>
    <p:extLst>
      <p:ext uri="{BB962C8B-B14F-4D97-AF65-F5344CB8AC3E}">
        <p14:creationId xmlns:p14="http://schemas.microsoft.com/office/powerpoint/2010/main" val="101997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pPr fontAlgn="auto">
              <a:spcBef>
                <a:spcPts val="0"/>
              </a:spcBef>
              <a:spcAft>
                <a:spcPts val="0"/>
              </a:spcAft>
            </a:pPr>
            <a:fld id="{125FC685-2BBC-4066-AFD3-B15294804FCE}" type="datetimeFigureOut">
              <a:rPr lang="es-MX" sz="1800" smtClean="0">
                <a:solidFill>
                  <a:prstClr val="black"/>
                </a:solidFill>
                <a:latin typeface="Calibri"/>
                <a:ea typeface="+mn-ea"/>
                <a:cs typeface="+mn-cs"/>
              </a:rPr>
              <a:pPr fontAlgn="auto">
                <a:spcBef>
                  <a:spcPts val="0"/>
                </a:spcBef>
                <a:spcAft>
                  <a:spcPts val="0"/>
                </a:spcAft>
              </a:pPr>
              <a:t>27/11/12</a:t>
            </a:fld>
            <a:endParaRPr lang="es-MX" sz="1800" smtClean="0">
              <a:solidFill>
                <a:prstClr val="black"/>
              </a:solidFill>
              <a:latin typeface="Calibri"/>
              <a:ea typeface="+mn-ea"/>
              <a:cs typeface="+mn-cs"/>
            </a:endParaRPr>
          </a:p>
        </p:txBody>
      </p:sp>
      <p:sp>
        <p:nvSpPr>
          <p:cNvPr id="8" name="7 Marcador de pie de página"/>
          <p:cNvSpPr>
            <a:spLocks noGrp="1"/>
          </p:cNvSpPr>
          <p:nvPr>
            <p:ph type="ftr" sz="quarter" idx="11"/>
          </p:nvPr>
        </p:nvSpPr>
        <p:spPr/>
        <p:txBody>
          <a:bodyPr/>
          <a:lstStyle/>
          <a:p>
            <a:pPr fontAlgn="auto">
              <a:spcBef>
                <a:spcPts val="0"/>
              </a:spcBef>
              <a:spcAft>
                <a:spcPts val="0"/>
              </a:spcAft>
            </a:pPr>
            <a:endParaRPr lang="es-MX" sz="1800" smtClean="0">
              <a:solidFill>
                <a:prstClr val="black"/>
              </a:solidFill>
              <a:latin typeface="Calibri"/>
              <a:ea typeface="+mn-ea"/>
              <a:cs typeface="+mn-cs"/>
            </a:endParaRPr>
          </a:p>
        </p:txBody>
      </p:sp>
      <p:sp>
        <p:nvSpPr>
          <p:cNvPr id="9" name="8 Marcador de número de diapositiva"/>
          <p:cNvSpPr>
            <a:spLocks noGrp="1"/>
          </p:cNvSpPr>
          <p:nvPr>
            <p:ph type="sldNum" sz="quarter" idx="12"/>
          </p:nvPr>
        </p:nvSpPr>
        <p:spPr/>
        <p:txBody>
          <a:bodyPr/>
          <a:lstStyle/>
          <a:p>
            <a:pPr fontAlgn="auto">
              <a:spcBef>
                <a:spcPts val="0"/>
              </a:spcBef>
              <a:spcAft>
                <a:spcPts val="0"/>
              </a:spcAft>
            </a:pPr>
            <a:fld id="{D615E4CA-6C05-4945-BFC1-8B933EA1848A}" type="slidenum">
              <a:rPr lang="es-MX" sz="1800" smtClean="0">
                <a:solidFill>
                  <a:prstClr val="black"/>
                </a:solidFill>
                <a:latin typeface="Calibri"/>
                <a:ea typeface="+mn-ea"/>
                <a:cs typeface="+mn-cs"/>
              </a:rPr>
              <a:pPr fontAlgn="auto">
                <a:spcBef>
                  <a:spcPts val="0"/>
                </a:spcBef>
                <a:spcAft>
                  <a:spcPts val="0"/>
                </a:spcAft>
              </a:pPr>
              <a:t>‹Nr.›</a:t>
            </a:fld>
            <a:endParaRPr lang="es-MX" sz="1800" smtClean="0">
              <a:solidFill>
                <a:prstClr val="black"/>
              </a:solidFill>
              <a:latin typeface="Calibri"/>
              <a:ea typeface="+mn-ea"/>
              <a:cs typeface="+mn-cs"/>
            </a:endParaRPr>
          </a:p>
        </p:txBody>
      </p:sp>
    </p:spTree>
    <p:extLst>
      <p:ext uri="{BB962C8B-B14F-4D97-AF65-F5344CB8AC3E}">
        <p14:creationId xmlns:p14="http://schemas.microsoft.com/office/powerpoint/2010/main" val="1216783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pPr fontAlgn="auto">
              <a:spcBef>
                <a:spcPts val="0"/>
              </a:spcBef>
              <a:spcAft>
                <a:spcPts val="0"/>
              </a:spcAft>
            </a:pPr>
            <a:fld id="{125FC685-2BBC-4066-AFD3-B15294804FCE}" type="datetimeFigureOut">
              <a:rPr lang="es-MX" sz="1800" smtClean="0">
                <a:solidFill>
                  <a:prstClr val="black"/>
                </a:solidFill>
                <a:latin typeface="Calibri"/>
                <a:ea typeface="+mn-ea"/>
                <a:cs typeface="+mn-cs"/>
              </a:rPr>
              <a:pPr fontAlgn="auto">
                <a:spcBef>
                  <a:spcPts val="0"/>
                </a:spcBef>
                <a:spcAft>
                  <a:spcPts val="0"/>
                </a:spcAft>
              </a:pPr>
              <a:t>27/11/12</a:t>
            </a:fld>
            <a:endParaRPr lang="es-MX" sz="1800" smtClean="0">
              <a:solidFill>
                <a:prstClr val="black"/>
              </a:solidFill>
              <a:latin typeface="Calibri"/>
              <a:ea typeface="+mn-ea"/>
              <a:cs typeface="+mn-cs"/>
            </a:endParaRPr>
          </a:p>
        </p:txBody>
      </p:sp>
      <p:sp>
        <p:nvSpPr>
          <p:cNvPr id="4" name="3 Marcador de pie de página"/>
          <p:cNvSpPr>
            <a:spLocks noGrp="1"/>
          </p:cNvSpPr>
          <p:nvPr>
            <p:ph type="ftr" sz="quarter" idx="11"/>
          </p:nvPr>
        </p:nvSpPr>
        <p:spPr/>
        <p:txBody>
          <a:bodyPr/>
          <a:lstStyle/>
          <a:p>
            <a:pPr fontAlgn="auto">
              <a:spcBef>
                <a:spcPts val="0"/>
              </a:spcBef>
              <a:spcAft>
                <a:spcPts val="0"/>
              </a:spcAft>
            </a:pPr>
            <a:endParaRPr lang="es-MX" sz="1800" smtClean="0">
              <a:solidFill>
                <a:prstClr val="black"/>
              </a:solidFill>
              <a:latin typeface="Calibri"/>
              <a:ea typeface="+mn-ea"/>
              <a:cs typeface="+mn-cs"/>
            </a:endParaRPr>
          </a:p>
        </p:txBody>
      </p:sp>
      <p:sp>
        <p:nvSpPr>
          <p:cNvPr id="5" name="4 Marcador de número de diapositiva"/>
          <p:cNvSpPr>
            <a:spLocks noGrp="1"/>
          </p:cNvSpPr>
          <p:nvPr>
            <p:ph type="sldNum" sz="quarter" idx="12"/>
          </p:nvPr>
        </p:nvSpPr>
        <p:spPr/>
        <p:txBody>
          <a:bodyPr/>
          <a:lstStyle/>
          <a:p>
            <a:pPr fontAlgn="auto">
              <a:spcBef>
                <a:spcPts val="0"/>
              </a:spcBef>
              <a:spcAft>
                <a:spcPts val="0"/>
              </a:spcAft>
            </a:pPr>
            <a:fld id="{D615E4CA-6C05-4945-BFC1-8B933EA1848A}" type="slidenum">
              <a:rPr lang="es-MX" sz="1800" smtClean="0">
                <a:solidFill>
                  <a:prstClr val="black"/>
                </a:solidFill>
                <a:latin typeface="Calibri"/>
                <a:ea typeface="+mn-ea"/>
                <a:cs typeface="+mn-cs"/>
              </a:rPr>
              <a:pPr fontAlgn="auto">
                <a:spcBef>
                  <a:spcPts val="0"/>
                </a:spcBef>
                <a:spcAft>
                  <a:spcPts val="0"/>
                </a:spcAft>
              </a:pPr>
              <a:t>‹Nr.›</a:t>
            </a:fld>
            <a:endParaRPr lang="es-MX" sz="1800" smtClean="0">
              <a:solidFill>
                <a:prstClr val="black"/>
              </a:solidFill>
              <a:latin typeface="Calibri"/>
              <a:ea typeface="+mn-ea"/>
              <a:cs typeface="+mn-cs"/>
            </a:endParaRPr>
          </a:p>
        </p:txBody>
      </p:sp>
    </p:spTree>
    <p:extLst>
      <p:ext uri="{BB962C8B-B14F-4D97-AF65-F5344CB8AC3E}">
        <p14:creationId xmlns:p14="http://schemas.microsoft.com/office/powerpoint/2010/main" val="4251006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pPr fontAlgn="auto">
              <a:spcBef>
                <a:spcPts val="0"/>
              </a:spcBef>
              <a:spcAft>
                <a:spcPts val="0"/>
              </a:spcAft>
            </a:pPr>
            <a:fld id="{125FC685-2BBC-4066-AFD3-B15294804FCE}" type="datetimeFigureOut">
              <a:rPr lang="es-MX" sz="1800" smtClean="0">
                <a:solidFill>
                  <a:prstClr val="black"/>
                </a:solidFill>
                <a:latin typeface="Calibri"/>
                <a:ea typeface="+mn-ea"/>
                <a:cs typeface="+mn-cs"/>
              </a:rPr>
              <a:pPr fontAlgn="auto">
                <a:spcBef>
                  <a:spcPts val="0"/>
                </a:spcBef>
                <a:spcAft>
                  <a:spcPts val="0"/>
                </a:spcAft>
              </a:pPr>
              <a:t>27/11/12</a:t>
            </a:fld>
            <a:endParaRPr lang="es-MX" sz="1800" smtClean="0">
              <a:solidFill>
                <a:prstClr val="black"/>
              </a:solidFill>
              <a:latin typeface="Calibri"/>
              <a:ea typeface="+mn-ea"/>
              <a:cs typeface="+mn-cs"/>
            </a:endParaRPr>
          </a:p>
        </p:txBody>
      </p:sp>
      <p:sp>
        <p:nvSpPr>
          <p:cNvPr id="3" name="2 Marcador de pie de página"/>
          <p:cNvSpPr>
            <a:spLocks noGrp="1"/>
          </p:cNvSpPr>
          <p:nvPr>
            <p:ph type="ftr" sz="quarter" idx="11"/>
          </p:nvPr>
        </p:nvSpPr>
        <p:spPr/>
        <p:txBody>
          <a:bodyPr/>
          <a:lstStyle/>
          <a:p>
            <a:pPr fontAlgn="auto">
              <a:spcBef>
                <a:spcPts val="0"/>
              </a:spcBef>
              <a:spcAft>
                <a:spcPts val="0"/>
              </a:spcAft>
            </a:pPr>
            <a:endParaRPr lang="es-MX" sz="1800" smtClean="0">
              <a:solidFill>
                <a:prstClr val="black"/>
              </a:solidFill>
              <a:latin typeface="Calibri"/>
              <a:ea typeface="+mn-ea"/>
              <a:cs typeface="+mn-cs"/>
            </a:endParaRPr>
          </a:p>
        </p:txBody>
      </p:sp>
      <p:sp>
        <p:nvSpPr>
          <p:cNvPr id="4" name="3 Marcador de número de diapositiva"/>
          <p:cNvSpPr>
            <a:spLocks noGrp="1"/>
          </p:cNvSpPr>
          <p:nvPr>
            <p:ph type="sldNum" sz="quarter" idx="12"/>
          </p:nvPr>
        </p:nvSpPr>
        <p:spPr/>
        <p:txBody>
          <a:bodyPr/>
          <a:lstStyle/>
          <a:p>
            <a:pPr fontAlgn="auto">
              <a:spcBef>
                <a:spcPts val="0"/>
              </a:spcBef>
              <a:spcAft>
                <a:spcPts val="0"/>
              </a:spcAft>
            </a:pPr>
            <a:fld id="{D615E4CA-6C05-4945-BFC1-8B933EA1848A}" type="slidenum">
              <a:rPr lang="es-MX" sz="1800" smtClean="0">
                <a:solidFill>
                  <a:prstClr val="black"/>
                </a:solidFill>
                <a:latin typeface="Calibri"/>
                <a:ea typeface="+mn-ea"/>
                <a:cs typeface="+mn-cs"/>
              </a:rPr>
              <a:pPr fontAlgn="auto">
                <a:spcBef>
                  <a:spcPts val="0"/>
                </a:spcBef>
                <a:spcAft>
                  <a:spcPts val="0"/>
                </a:spcAft>
              </a:pPr>
              <a:t>‹Nr.›</a:t>
            </a:fld>
            <a:endParaRPr lang="es-MX" sz="1800" smtClean="0">
              <a:solidFill>
                <a:prstClr val="black"/>
              </a:solidFill>
              <a:latin typeface="Calibri"/>
              <a:ea typeface="+mn-ea"/>
              <a:cs typeface="+mn-cs"/>
            </a:endParaRPr>
          </a:p>
        </p:txBody>
      </p:sp>
    </p:spTree>
    <p:extLst>
      <p:ext uri="{BB962C8B-B14F-4D97-AF65-F5344CB8AC3E}">
        <p14:creationId xmlns:p14="http://schemas.microsoft.com/office/powerpoint/2010/main" val="1803711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fontAlgn="auto">
              <a:spcBef>
                <a:spcPts val="0"/>
              </a:spcBef>
              <a:spcAft>
                <a:spcPts val="0"/>
              </a:spcAft>
            </a:pPr>
            <a:fld id="{125FC685-2BBC-4066-AFD3-B15294804FCE}" type="datetimeFigureOut">
              <a:rPr lang="es-MX" sz="1800" smtClean="0">
                <a:solidFill>
                  <a:prstClr val="black"/>
                </a:solidFill>
                <a:latin typeface="Calibri"/>
                <a:ea typeface="+mn-ea"/>
                <a:cs typeface="+mn-cs"/>
              </a:rPr>
              <a:pPr fontAlgn="auto">
                <a:spcBef>
                  <a:spcPts val="0"/>
                </a:spcBef>
                <a:spcAft>
                  <a:spcPts val="0"/>
                </a:spcAft>
              </a:pPr>
              <a:t>27/11/12</a:t>
            </a:fld>
            <a:endParaRPr lang="es-MX" sz="1800" smtClean="0">
              <a:solidFill>
                <a:prstClr val="black"/>
              </a:solidFill>
              <a:latin typeface="Calibri"/>
              <a:ea typeface="+mn-ea"/>
              <a:cs typeface="+mn-cs"/>
            </a:endParaRPr>
          </a:p>
        </p:txBody>
      </p:sp>
      <p:sp>
        <p:nvSpPr>
          <p:cNvPr id="6" name="5 Marcador de pie de página"/>
          <p:cNvSpPr>
            <a:spLocks noGrp="1"/>
          </p:cNvSpPr>
          <p:nvPr>
            <p:ph type="ftr" sz="quarter" idx="11"/>
          </p:nvPr>
        </p:nvSpPr>
        <p:spPr/>
        <p:txBody>
          <a:bodyPr/>
          <a:lstStyle/>
          <a:p>
            <a:pPr fontAlgn="auto">
              <a:spcBef>
                <a:spcPts val="0"/>
              </a:spcBef>
              <a:spcAft>
                <a:spcPts val="0"/>
              </a:spcAft>
            </a:pPr>
            <a:endParaRPr lang="es-MX" sz="1800" smtClean="0">
              <a:solidFill>
                <a:prstClr val="black"/>
              </a:solidFill>
              <a:latin typeface="Calibri"/>
              <a:ea typeface="+mn-ea"/>
              <a:cs typeface="+mn-cs"/>
            </a:endParaRPr>
          </a:p>
        </p:txBody>
      </p:sp>
      <p:sp>
        <p:nvSpPr>
          <p:cNvPr id="7" name="6 Marcador de número de diapositiva"/>
          <p:cNvSpPr>
            <a:spLocks noGrp="1"/>
          </p:cNvSpPr>
          <p:nvPr>
            <p:ph type="sldNum" sz="quarter" idx="12"/>
          </p:nvPr>
        </p:nvSpPr>
        <p:spPr/>
        <p:txBody>
          <a:bodyPr/>
          <a:lstStyle/>
          <a:p>
            <a:pPr fontAlgn="auto">
              <a:spcBef>
                <a:spcPts val="0"/>
              </a:spcBef>
              <a:spcAft>
                <a:spcPts val="0"/>
              </a:spcAft>
            </a:pPr>
            <a:fld id="{D615E4CA-6C05-4945-BFC1-8B933EA1848A}" type="slidenum">
              <a:rPr lang="es-MX" sz="1800" smtClean="0">
                <a:solidFill>
                  <a:prstClr val="black"/>
                </a:solidFill>
                <a:latin typeface="Calibri"/>
                <a:ea typeface="+mn-ea"/>
                <a:cs typeface="+mn-cs"/>
              </a:rPr>
              <a:pPr fontAlgn="auto">
                <a:spcBef>
                  <a:spcPts val="0"/>
                </a:spcBef>
                <a:spcAft>
                  <a:spcPts val="0"/>
                </a:spcAft>
              </a:pPr>
              <a:t>‹Nr.›</a:t>
            </a:fld>
            <a:endParaRPr lang="es-MX" sz="1800" smtClean="0">
              <a:solidFill>
                <a:prstClr val="black"/>
              </a:solidFill>
              <a:latin typeface="Calibri"/>
              <a:ea typeface="+mn-ea"/>
              <a:cs typeface="+mn-cs"/>
            </a:endParaRPr>
          </a:p>
        </p:txBody>
      </p:sp>
    </p:spTree>
    <p:extLst>
      <p:ext uri="{BB962C8B-B14F-4D97-AF65-F5344CB8AC3E}">
        <p14:creationId xmlns:p14="http://schemas.microsoft.com/office/powerpoint/2010/main" val="3666486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pPr fontAlgn="auto">
              <a:spcBef>
                <a:spcPts val="0"/>
              </a:spcBef>
              <a:spcAft>
                <a:spcPts val="0"/>
              </a:spcAft>
            </a:pPr>
            <a:fld id="{125FC685-2BBC-4066-AFD3-B15294804FCE}" type="datetimeFigureOut">
              <a:rPr lang="es-MX" sz="1800" smtClean="0">
                <a:solidFill>
                  <a:prstClr val="black"/>
                </a:solidFill>
                <a:latin typeface="Calibri"/>
                <a:ea typeface="+mn-ea"/>
                <a:cs typeface="+mn-cs"/>
              </a:rPr>
              <a:pPr fontAlgn="auto">
                <a:spcBef>
                  <a:spcPts val="0"/>
                </a:spcBef>
                <a:spcAft>
                  <a:spcPts val="0"/>
                </a:spcAft>
              </a:pPr>
              <a:t>27/11/12</a:t>
            </a:fld>
            <a:endParaRPr lang="es-MX" sz="1800" smtClean="0">
              <a:solidFill>
                <a:prstClr val="black"/>
              </a:solidFill>
              <a:latin typeface="Calibri"/>
              <a:ea typeface="+mn-ea"/>
              <a:cs typeface="+mn-cs"/>
            </a:endParaRPr>
          </a:p>
        </p:txBody>
      </p:sp>
      <p:sp>
        <p:nvSpPr>
          <p:cNvPr id="6" name="5 Marcador de pie de página"/>
          <p:cNvSpPr>
            <a:spLocks noGrp="1"/>
          </p:cNvSpPr>
          <p:nvPr>
            <p:ph type="ftr" sz="quarter" idx="11"/>
          </p:nvPr>
        </p:nvSpPr>
        <p:spPr/>
        <p:txBody>
          <a:bodyPr/>
          <a:lstStyle/>
          <a:p>
            <a:pPr fontAlgn="auto">
              <a:spcBef>
                <a:spcPts val="0"/>
              </a:spcBef>
              <a:spcAft>
                <a:spcPts val="0"/>
              </a:spcAft>
            </a:pPr>
            <a:endParaRPr lang="es-MX" sz="1800" smtClean="0">
              <a:solidFill>
                <a:prstClr val="black"/>
              </a:solidFill>
              <a:latin typeface="Calibri"/>
              <a:ea typeface="+mn-ea"/>
              <a:cs typeface="+mn-cs"/>
            </a:endParaRPr>
          </a:p>
        </p:txBody>
      </p:sp>
      <p:sp>
        <p:nvSpPr>
          <p:cNvPr id="7" name="6 Marcador de número de diapositiva"/>
          <p:cNvSpPr>
            <a:spLocks noGrp="1"/>
          </p:cNvSpPr>
          <p:nvPr>
            <p:ph type="sldNum" sz="quarter" idx="12"/>
          </p:nvPr>
        </p:nvSpPr>
        <p:spPr/>
        <p:txBody>
          <a:bodyPr/>
          <a:lstStyle/>
          <a:p>
            <a:pPr fontAlgn="auto">
              <a:spcBef>
                <a:spcPts val="0"/>
              </a:spcBef>
              <a:spcAft>
                <a:spcPts val="0"/>
              </a:spcAft>
            </a:pPr>
            <a:fld id="{D615E4CA-6C05-4945-BFC1-8B933EA1848A}" type="slidenum">
              <a:rPr lang="es-MX" sz="1800" smtClean="0">
                <a:solidFill>
                  <a:prstClr val="black"/>
                </a:solidFill>
                <a:latin typeface="Calibri"/>
                <a:ea typeface="+mn-ea"/>
                <a:cs typeface="+mn-cs"/>
              </a:rPr>
              <a:pPr fontAlgn="auto">
                <a:spcBef>
                  <a:spcPts val="0"/>
                </a:spcBef>
                <a:spcAft>
                  <a:spcPts val="0"/>
                </a:spcAft>
              </a:pPr>
              <a:t>‹Nr.›</a:t>
            </a:fld>
            <a:endParaRPr lang="es-MX" sz="1800" smtClean="0">
              <a:solidFill>
                <a:prstClr val="black"/>
              </a:solidFill>
              <a:latin typeface="Calibri"/>
              <a:ea typeface="+mn-ea"/>
              <a:cs typeface="+mn-cs"/>
            </a:endParaRPr>
          </a:p>
        </p:txBody>
      </p:sp>
    </p:spTree>
    <p:extLst>
      <p:ext uri="{BB962C8B-B14F-4D97-AF65-F5344CB8AC3E}">
        <p14:creationId xmlns:p14="http://schemas.microsoft.com/office/powerpoint/2010/main" val="514064754"/>
      </p:ext>
    </p:extLst>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1" Type="http://schemas.openxmlformats.org/officeDocument/2006/relationships/slideLayout" Target="../slideLayouts/slideLayout21.xml"/><Relationship Id="rId22" Type="http://schemas.openxmlformats.org/officeDocument/2006/relationships/slideLayout" Target="../slideLayouts/slideLayout22.xml"/><Relationship Id="rId23" Type="http://schemas.openxmlformats.org/officeDocument/2006/relationships/slideLayout" Target="../slideLayouts/slideLayout23.xml"/><Relationship Id="rId24" Type="http://schemas.openxmlformats.org/officeDocument/2006/relationships/slideLayout" Target="../slideLayouts/slideLayout24.xml"/><Relationship Id="rId25" Type="http://schemas.openxmlformats.org/officeDocument/2006/relationships/slideLayout" Target="../slideLayouts/slideLayout25.xml"/><Relationship Id="rId26" Type="http://schemas.openxmlformats.org/officeDocument/2006/relationships/slideLayout" Target="../slideLayouts/slideLayout26.xml"/><Relationship Id="rId27" Type="http://schemas.openxmlformats.org/officeDocument/2006/relationships/slideLayout" Target="../slideLayouts/slideLayout27.xml"/><Relationship Id="rId28" Type="http://schemas.openxmlformats.org/officeDocument/2006/relationships/slideLayout" Target="../slideLayouts/slideLayout28.xml"/><Relationship Id="rId29" Type="http://schemas.openxmlformats.org/officeDocument/2006/relationships/slideLayout" Target="../slideLayouts/slideLayout2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30" Type="http://schemas.openxmlformats.org/officeDocument/2006/relationships/slideLayout" Target="../slideLayouts/slideLayout30.xml"/><Relationship Id="rId31" Type="http://schemas.openxmlformats.org/officeDocument/2006/relationships/slideLayout" Target="../slideLayouts/slideLayout31.xml"/><Relationship Id="rId32" Type="http://schemas.openxmlformats.org/officeDocument/2006/relationships/slideLayout" Target="../slideLayouts/slideLayout32.xml"/><Relationship Id="rId9" Type="http://schemas.openxmlformats.org/officeDocument/2006/relationships/slideLayout" Target="../slideLayouts/slideLayout9.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33" Type="http://schemas.openxmlformats.org/officeDocument/2006/relationships/slideLayout" Target="../slideLayouts/slideLayout33.xml"/><Relationship Id="rId34" Type="http://schemas.openxmlformats.org/officeDocument/2006/relationships/slideLayout" Target="../slideLayouts/slideLayout34.xml"/><Relationship Id="rId35" Type="http://schemas.openxmlformats.org/officeDocument/2006/relationships/slideLayout" Target="../slideLayouts/slideLayout35.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37" Type="http://schemas.openxmlformats.org/officeDocument/2006/relationships/slideLayout" Target="../slideLayouts/slideLayout37.xml"/><Relationship Id="rId38" Type="http://schemas.openxmlformats.org/officeDocument/2006/relationships/theme" Target="../theme/theme1.xml"/><Relationship Id="rId3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39">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3823242C-D747-4ADD-80D8-99421268E3A8}" type="datetime1">
              <a:rPr lang="en-US" smtClean="0">
                <a:solidFill>
                  <a:prstClr val="black">
                    <a:tint val="75000"/>
                  </a:prstClr>
                </a:solidFill>
                <a:latin typeface="Calibri"/>
                <a:ea typeface="+mn-ea"/>
                <a:cs typeface="+mn-cs"/>
              </a:rPr>
              <a:pPr fontAlgn="auto">
                <a:spcBef>
                  <a:spcPts val="0"/>
                </a:spcBef>
                <a:spcAft>
                  <a:spcPts val="0"/>
                </a:spcAft>
              </a:pPr>
              <a:t>27/11/12</a:t>
            </a:fld>
            <a:endParaRPr lang="en-US" dirty="0">
              <a:solidFill>
                <a:prstClr val="black">
                  <a:tint val="75000"/>
                </a:prstClr>
              </a:solidFill>
              <a:latin typeface="Calibri"/>
              <a:ea typeface="+mn-ea"/>
              <a:cs typeface="+mn-cs"/>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dirty="0">
              <a:solidFill>
                <a:prstClr val="black">
                  <a:tint val="75000"/>
                </a:prstClr>
              </a:solidFill>
              <a:latin typeface="Calibri"/>
              <a:ea typeface="+mn-ea"/>
              <a:cs typeface="+mn-cs"/>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CF40B41D-FD10-4A38-B39B-626510BD49B7}" type="slidenum">
              <a:rPr lang="en-US" smtClean="0">
                <a:solidFill>
                  <a:prstClr val="black">
                    <a:tint val="75000"/>
                  </a:prstClr>
                </a:solidFill>
                <a:latin typeface="Calibri"/>
                <a:ea typeface="+mn-ea"/>
                <a:cs typeface="+mn-cs"/>
              </a:rPr>
              <a:pPr fontAlgn="auto">
                <a:spcBef>
                  <a:spcPts val="0"/>
                </a:spcBef>
                <a:spcAft>
                  <a:spcPts val="0"/>
                </a:spcAft>
              </a:pPr>
              <a:t>‹Nr.›</a:t>
            </a:fld>
            <a:endParaRPr lang="en-US" dirty="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537092723"/>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4" r:id="rId15"/>
    <p:sldLayoutId id="2147483755" r:id="rId16"/>
    <p:sldLayoutId id="2147483756" r:id="rId17"/>
    <p:sldLayoutId id="2147483757" r:id="rId18"/>
    <p:sldLayoutId id="2147483758" r:id="rId19"/>
    <p:sldLayoutId id="2147483759" r:id="rId20"/>
    <p:sldLayoutId id="2147483761" r:id="rId21"/>
    <p:sldLayoutId id="2147483762" r:id="rId22"/>
    <p:sldLayoutId id="2147483763" r:id="rId23"/>
    <p:sldLayoutId id="2147483764" r:id="rId24"/>
    <p:sldLayoutId id="2147483765" r:id="rId25"/>
    <p:sldLayoutId id="2147483766" r:id="rId26"/>
    <p:sldLayoutId id="2147483767" r:id="rId27"/>
    <p:sldLayoutId id="2147483768" r:id="rId28"/>
    <p:sldLayoutId id="2147483733" r:id="rId29"/>
    <p:sldLayoutId id="2147483736" r:id="rId30"/>
    <p:sldLayoutId id="2147483715" r:id="rId31"/>
    <p:sldLayoutId id="2147483716" r:id="rId32"/>
    <p:sldLayoutId id="2147483717" r:id="rId33"/>
    <p:sldLayoutId id="2147483718" r:id="rId34"/>
    <p:sldLayoutId id="2147483719" r:id="rId35"/>
    <p:sldLayoutId id="2147483720" r:id="rId36"/>
    <p:sldLayoutId id="2147483737" r:id="rId3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4" Type="http://schemas.openxmlformats.org/officeDocument/2006/relationships/image" Target="../media/image8.jpeg"/><Relationship Id="rId5" Type="http://schemas.openxmlformats.org/officeDocument/2006/relationships/image" Target="../media/image9.jpeg"/><Relationship Id="rId6" Type="http://schemas.openxmlformats.org/officeDocument/2006/relationships/image" Target="../media/image10.jpeg"/><Relationship Id="rId7" Type="http://schemas.openxmlformats.org/officeDocument/2006/relationships/image" Target="../media/image11.jpeg"/><Relationship Id="rId8" Type="http://schemas.openxmlformats.org/officeDocument/2006/relationships/image" Target="../media/image1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1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15.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3"/>
          <p:cNvSpPr>
            <a:spLocks noGrp="1" noChangeArrowheads="1"/>
          </p:cNvSpPr>
          <p:nvPr>
            <p:ph type="subTitle" idx="4294967295"/>
          </p:nvPr>
        </p:nvSpPr>
        <p:spPr bwMode="auto">
          <a:xfrm>
            <a:off x="0" y="2780928"/>
            <a:ext cx="9143999" cy="1200150"/>
          </a:xfrm>
          <a:prstGeom prst="rect">
            <a:avLst/>
          </a:prstGeom>
          <a:gradFill rotWithShape="1">
            <a:gsLst>
              <a:gs pos="0">
                <a:schemeClr val="tx2">
                  <a:lumMod val="60000"/>
                  <a:lumOff val="40000"/>
                </a:schemeClr>
              </a:gs>
              <a:gs pos="50000">
                <a:srgbClr val="6600FF">
                  <a:alpha val="3000"/>
                </a:srgbClr>
              </a:gs>
              <a:gs pos="100000">
                <a:schemeClr val="accent1">
                  <a:lumMod val="75000"/>
                </a:schemeClr>
              </a:gs>
            </a:gsLst>
            <a:lin ang="5400000" scaled="1"/>
          </a:gradFill>
          <a:extLst/>
        </p:spPr>
        <p:txBody>
          <a:bodyPr wrap="square">
            <a:spAutoFit/>
          </a:bodyPr>
          <a:lstStyle/>
          <a:p>
            <a:pPr marL="0" indent="0" algn="ctr">
              <a:spcBef>
                <a:spcPct val="0"/>
              </a:spcBef>
              <a:buFontTx/>
              <a:buNone/>
              <a:defRPr/>
            </a:pPr>
            <a:r>
              <a:rPr lang="en-US" sz="3600" b="1" dirty="0" smtClean="0">
                <a:latin typeface="Arial" charset="0"/>
                <a:ea typeface="+mn-ea"/>
                <a:cs typeface="+mn-cs"/>
              </a:rPr>
              <a:t>The Mexican Disaster </a:t>
            </a:r>
          </a:p>
          <a:p>
            <a:pPr marL="0" indent="0" algn="ctr">
              <a:spcBef>
                <a:spcPct val="0"/>
              </a:spcBef>
              <a:buFontTx/>
              <a:buNone/>
              <a:defRPr/>
            </a:pPr>
            <a:r>
              <a:rPr lang="en-US" sz="3600" b="1" dirty="0" smtClean="0">
                <a:latin typeface="Arial" charset="0"/>
                <a:ea typeface="+mn-ea"/>
                <a:cs typeface="+mn-cs"/>
              </a:rPr>
              <a:t>Risk Financing Strategy</a:t>
            </a:r>
          </a:p>
        </p:txBody>
      </p:sp>
      <p:sp>
        <p:nvSpPr>
          <p:cNvPr id="4100" name="Text Box 9"/>
          <p:cNvSpPr txBox="1">
            <a:spLocks noChangeArrowheads="1"/>
          </p:cNvSpPr>
          <p:nvPr/>
        </p:nvSpPr>
        <p:spPr bwMode="auto">
          <a:xfrm>
            <a:off x="1782763" y="4367213"/>
            <a:ext cx="5884862" cy="641350"/>
          </a:xfrm>
          <a:prstGeom prst="rect">
            <a:avLst/>
          </a:prstGeom>
          <a:gradFill rotWithShape="1">
            <a:gsLst>
              <a:gs pos="0">
                <a:schemeClr val="tx2">
                  <a:lumMod val="60000"/>
                  <a:lumOff val="40000"/>
                </a:schemeClr>
              </a:gs>
              <a:gs pos="50000">
                <a:srgbClr val="6600FF">
                  <a:alpha val="3000"/>
                </a:srgbClr>
              </a:gs>
              <a:gs pos="100000">
                <a:schemeClr val="accent1">
                  <a:lumMod val="75000"/>
                </a:schemeClr>
              </a:gs>
            </a:gsLst>
            <a:lin ang="5400000" scaled="1"/>
          </a:gradFill>
          <a:extLst/>
        </p:spPr>
        <p:txBody>
          <a:bodyPr>
            <a:spAutoFit/>
          </a:bodyPr>
          <a:lstStyle>
            <a:lvl1pPr marL="0" indent="0" algn="ctr" eaLnBrk="0" hangingPunct="0">
              <a:buFontTx/>
              <a:buNone/>
              <a:defRPr sz="2400" b="1" i="1">
                <a:latin typeface="+mn-lt"/>
              </a:defRPr>
            </a:lvl1pPr>
            <a:lvl2pPr marL="742950" indent="-285750" algn="l" eaLnBrk="0" hangingPunct="0">
              <a:spcBef>
                <a:spcPct val="20000"/>
              </a:spcBef>
              <a:buFont typeface="Arial" charset="0"/>
              <a:buChar char="–"/>
              <a:defRPr sz="2800">
                <a:latin typeface="+mn-lt"/>
              </a:defRPr>
            </a:lvl2pPr>
            <a:lvl3pPr marL="1143000" indent="-228600" algn="l" eaLnBrk="0" hangingPunct="0">
              <a:spcBef>
                <a:spcPct val="20000"/>
              </a:spcBef>
              <a:buFont typeface="Arial" charset="0"/>
              <a:buChar char="•"/>
              <a:defRPr sz="2400">
                <a:latin typeface="+mn-lt"/>
              </a:defRPr>
            </a:lvl3pPr>
            <a:lvl4pPr marL="1600200" indent="-228600" algn="l" eaLnBrk="0" hangingPunct="0">
              <a:spcBef>
                <a:spcPct val="20000"/>
              </a:spcBef>
              <a:buFont typeface="Arial" charset="0"/>
              <a:buChar char="–"/>
              <a:defRPr sz="2000">
                <a:latin typeface="+mn-lt"/>
              </a:defRPr>
            </a:lvl4pPr>
            <a:lvl5pPr marL="2057400" indent="-228600" algn="l" eaLnBrk="0" hangingPunct="0">
              <a:spcBef>
                <a:spcPct val="20000"/>
              </a:spcBef>
              <a:buFont typeface="Arial" charset="0"/>
              <a:buChar char="»"/>
              <a:defRPr sz="2000">
                <a:latin typeface="+mn-lt"/>
              </a:defRPr>
            </a:lvl5pPr>
            <a:lvl6pPr marL="2514600" indent="-228600">
              <a:spcBef>
                <a:spcPct val="20000"/>
              </a:spcBef>
              <a:buFont typeface="Arial" pitchFamily="34" charset="0"/>
              <a:buChar char="•"/>
              <a:defRPr sz="2000">
                <a:latin typeface="+mn-lt"/>
              </a:defRPr>
            </a:lvl6pPr>
            <a:lvl7pPr marL="2971800" indent="-228600">
              <a:spcBef>
                <a:spcPct val="20000"/>
              </a:spcBef>
              <a:buFont typeface="Arial" pitchFamily="34" charset="0"/>
              <a:buChar char="•"/>
              <a:defRPr sz="2000">
                <a:latin typeface="+mn-lt"/>
              </a:defRPr>
            </a:lvl7pPr>
            <a:lvl8pPr marL="3429000" indent="-228600">
              <a:spcBef>
                <a:spcPct val="20000"/>
              </a:spcBef>
              <a:buFont typeface="Arial" pitchFamily="34" charset="0"/>
              <a:buChar char="•"/>
              <a:defRPr sz="2000">
                <a:latin typeface="+mn-lt"/>
              </a:defRPr>
            </a:lvl8pPr>
            <a:lvl9pPr marL="3886200" indent="-228600">
              <a:spcBef>
                <a:spcPct val="20000"/>
              </a:spcBef>
              <a:buFont typeface="Arial" pitchFamily="34" charset="0"/>
              <a:buChar char="•"/>
              <a:defRPr sz="2000">
                <a:latin typeface="+mn-lt"/>
              </a:defRPr>
            </a:lvl9pPr>
          </a:lstStyle>
          <a:p>
            <a:pPr fontAlgn="auto">
              <a:spcBef>
                <a:spcPts val="0"/>
              </a:spcBef>
              <a:spcAft>
                <a:spcPts val="0"/>
              </a:spcAft>
              <a:defRPr/>
            </a:pPr>
            <a:r>
              <a:rPr lang="en-US" sz="1800" dirty="0" smtClean="0">
                <a:latin typeface="Arial" pitchFamily="34" charset="0"/>
                <a:ea typeface="+mn-ea"/>
                <a:cs typeface="Arial" pitchFamily="34" charset="0"/>
              </a:rPr>
              <a:t>Rubem Hofliger Topete</a:t>
            </a:r>
          </a:p>
          <a:p>
            <a:pPr fontAlgn="auto">
              <a:spcBef>
                <a:spcPts val="0"/>
              </a:spcBef>
              <a:spcAft>
                <a:spcPts val="0"/>
              </a:spcAft>
              <a:defRPr/>
            </a:pPr>
            <a:r>
              <a:rPr lang="en-US" sz="1800" dirty="0" smtClean="0">
                <a:latin typeface="Arial" pitchFamily="34" charset="0"/>
                <a:ea typeface="+mn-ea"/>
                <a:cs typeface="Arial" pitchFamily="34" charset="0"/>
              </a:rPr>
              <a:t>Natural Disasters Fund Director General</a:t>
            </a:r>
          </a:p>
        </p:txBody>
      </p:sp>
      <p:pic>
        <p:nvPicPr>
          <p:cNvPr id="3080" name="Picture 6" descr="fondo_desastres%5B1%5D.jpg"/>
          <p:cNvPicPr>
            <a:picLocks noChangeAspect="1" noChangeArrowheads="1"/>
          </p:cNvPicPr>
          <p:nvPr/>
        </p:nvPicPr>
        <p:blipFill>
          <a:blip r:embed="rId3" cstate="email">
            <a:extLst/>
          </a:blip>
          <a:srcRect/>
          <a:stretch>
            <a:fillRect/>
          </a:stretch>
        </p:blipFill>
        <p:spPr bwMode="auto">
          <a:xfrm>
            <a:off x="323849" y="5081875"/>
            <a:ext cx="1609725" cy="16097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grpSp>
        <p:nvGrpSpPr>
          <p:cNvPr id="36868" name="Group 11"/>
          <p:cNvGrpSpPr>
            <a:grpSpLocks/>
          </p:cNvGrpSpPr>
          <p:nvPr/>
        </p:nvGrpSpPr>
        <p:grpSpPr bwMode="auto">
          <a:xfrm>
            <a:off x="0" y="1124595"/>
            <a:ext cx="9144000" cy="1584325"/>
            <a:chOff x="0" y="666"/>
            <a:chExt cx="5760" cy="998"/>
          </a:xfrm>
        </p:grpSpPr>
        <p:pic>
          <p:nvPicPr>
            <p:cNvPr id="36870" name="Picture 12" descr="IMG_0688"/>
            <p:cNvPicPr>
              <a:picLocks noChangeAspect="1" noChangeArrowheads="1"/>
            </p:cNvPicPr>
            <p:nvPr/>
          </p:nvPicPr>
          <p:blipFill>
            <a:blip r:embed="rId4"/>
            <a:srcRect/>
            <a:stretch>
              <a:fillRect/>
            </a:stretch>
          </p:blipFill>
          <p:spPr bwMode="auto">
            <a:xfrm>
              <a:off x="4513" y="666"/>
              <a:ext cx="1247" cy="953"/>
            </a:xfrm>
            <a:prstGeom prst="rect">
              <a:avLst/>
            </a:prstGeom>
            <a:noFill/>
            <a:ln w="9525">
              <a:noFill/>
              <a:miter lim="800000"/>
              <a:headEnd/>
              <a:tailEnd/>
            </a:ln>
          </p:spPr>
        </p:pic>
        <p:pic>
          <p:nvPicPr>
            <p:cNvPr id="36871" name="Picture 13" descr="IMG00044"/>
            <p:cNvPicPr>
              <a:picLocks noChangeAspect="1" noChangeArrowheads="1"/>
            </p:cNvPicPr>
            <p:nvPr/>
          </p:nvPicPr>
          <p:blipFill>
            <a:blip r:embed="rId5"/>
            <a:srcRect/>
            <a:stretch>
              <a:fillRect/>
            </a:stretch>
          </p:blipFill>
          <p:spPr bwMode="auto">
            <a:xfrm>
              <a:off x="3334" y="666"/>
              <a:ext cx="1179" cy="951"/>
            </a:xfrm>
            <a:prstGeom prst="rect">
              <a:avLst/>
            </a:prstGeom>
            <a:noFill/>
            <a:ln w="9525">
              <a:noFill/>
              <a:miter lim="800000"/>
              <a:headEnd/>
              <a:tailEnd/>
            </a:ln>
          </p:spPr>
        </p:pic>
        <p:pic>
          <p:nvPicPr>
            <p:cNvPr id="36872" name="Picture 14"/>
            <p:cNvPicPr>
              <a:picLocks noChangeAspect="1" noChangeArrowheads="1"/>
            </p:cNvPicPr>
            <p:nvPr/>
          </p:nvPicPr>
          <p:blipFill>
            <a:blip r:embed="rId6"/>
            <a:srcRect/>
            <a:stretch>
              <a:fillRect/>
            </a:stretch>
          </p:blipFill>
          <p:spPr bwMode="auto">
            <a:xfrm>
              <a:off x="1429" y="666"/>
              <a:ext cx="680" cy="953"/>
            </a:xfrm>
            <a:prstGeom prst="rect">
              <a:avLst/>
            </a:prstGeom>
            <a:noFill/>
            <a:ln w="9525">
              <a:noFill/>
              <a:miter lim="800000"/>
              <a:headEnd/>
              <a:tailEnd/>
            </a:ln>
          </p:spPr>
        </p:pic>
        <p:pic>
          <p:nvPicPr>
            <p:cNvPr id="36873" name="Picture 15" descr="IMG_0682"/>
            <p:cNvPicPr>
              <a:picLocks noChangeAspect="1" noChangeArrowheads="1"/>
            </p:cNvPicPr>
            <p:nvPr/>
          </p:nvPicPr>
          <p:blipFill>
            <a:blip r:embed="rId7"/>
            <a:srcRect/>
            <a:stretch>
              <a:fillRect/>
            </a:stretch>
          </p:blipFill>
          <p:spPr bwMode="auto">
            <a:xfrm>
              <a:off x="2109" y="666"/>
              <a:ext cx="1244" cy="966"/>
            </a:xfrm>
            <a:prstGeom prst="rect">
              <a:avLst/>
            </a:prstGeom>
            <a:noFill/>
            <a:ln w="9525">
              <a:noFill/>
              <a:miter lim="800000"/>
              <a:headEnd/>
              <a:tailEnd/>
            </a:ln>
          </p:spPr>
        </p:pic>
        <p:pic>
          <p:nvPicPr>
            <p:cNvPr id="36874" name="Picture 16" descr="5037_JQZlyG8due"/>
            <p:cNvPicPr>
              <a:picLocks noChangeAspect="1" noChangeArrowheads="1"/>
            </p:cNvPicPr>
            <p:nvPr/>
          </p:nvPicPr>
          <p:blipFill>
            <a:blip r:embed="rId8"/>
            <a:srcRect/>
            <a:stretch>
              <a:fillRect/>
            </a:stretch>
          </p:blipFill>
          <p:spPr bwMode="auto">
            <a:xfrm>
              <a:off x="0" y="666"/>
              <a:ext cx="1519" cy="949"/>
            </a:xfrm>
            <a:prstGeom prst="rect">
              <a:avLst/>
            </a:prstGeom>
            <a:noFill/>
            <a:ln w="9525">
              <a:noFill/>
              <a:miter lim="800000"/>
              <a:headEnd/>
              <a:tailEnd/>
            </a:ln>
          </p:spPr>
        </p:pic>
        <p:sp>
          <p:nvSpPr>
            <p:cNvPr id="36875" name="Rectangle 17"/>
            <p:cNvSpPr>
              <a:spLocks noChangeArrowheads="1"/>
            </p:cNvSpPr>
            <p:nvPr/>
          </p:nvSpPr>
          <p:spPr bwMode="auto">
            <a:xfrm>
              <a:off x="0" y="1573"/>
              <a:ext cx="5760" cy="91"/>
            </a:xfrm>
            <a:prstGeom prst="rect">
              <a:avLst/>
            </a:prstGeom>
            <a:solidFill>
              <a:schemeClr val="accent1"/>
            </a:solidFill>
            <a:ln w="9525">
              <a:noFill/>
              <a:miter lim="800000"/>
              <a:headEnd/>
              <a:tailEnd/>
            </a:ln>
          </p:spPr>
          <p:txBody>
            <a:bodyPr wrap="none" anchor="ctr">
              <a:prstTxWarp prst="textNoShape">
                <a:avLst/>
              </a:prstTxWarp>
            </a:bodyPr>
            <a:lstStyle/>
            <a:p>
              <a:endParaRPr lang="es-ES" sz="1800">
                <a:latin typeface="Calibri" pitchFamily="-72" charset="0"/>
              </a:endParaRPr>
            </a:p>
          </p:txBody>
        </p:sp>
      </p:gr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1 Título"/>
          <p:cNvSpPr>
            <a:spLocks/>
          </p:cNvSpPr>
          <p:nvPr/>
        </p:nvSpPr>
        <p:spPr bwMode="auto">
          <a:xfrm>
            <a:off x="2267744" y="983299"/>
            <a:ext cx="3024187" cy="4294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r">
              <a:lnSpc>
                <a:spcPct val="75000"/>
              </a:lnSpc>
            </a:pPr>
            <a:r>
              <a:rPr lang="en-US" sz="2800" b="1" dirty="0">
                <a:solidFill>
                  <a:srgbClr val="000000"/>
                </a:solidFill>
                <a:effectLst>
                  <a:outerShdw blurRad="38100" dist="38100" dir="2700000" algn="tl">
                    <a:srgbClr val="DDDDDD"/>
                  </a:outerShdw>
                </a:effectLst>
                <a:latin typeface="Calibri" charset="0"/>
                <a:ea typeface="ＭＳ Ｐゴシック" charset="0"/>
                <a:cs typeface="ＭＳ Ｐゴシック" charset="0"/>
              </a:rPr>
              <a:t>Conclusions</a:t>
            </a:r>
          </a:p>
        </p:txBody>
      </p:sp>
      <p:sp>
        <p:nvSpPr>
          <p:cNvPr id="96259" name="1 Rectángulo"/>
          <p:cNvSpPr>
            <a:spLocks noChangeArrowheads="1"/>
          </p:cNvSpPr>
          <p:nvPr/>
        </p:nvSpPr>
        <p:spPr bwMode="auto">
          <a:xfrm>
            <a:off x="107950" y="1549400"/>
            <a:ext cx="8928100" cy="4278094"/>
          </a:xfrm>
          <a:prstGeom prst="rect">
            <a:avLst/>
          </a:prstGeom>
          <a:noFill/>
          <a:ln w="9525">
            <a:noFill/>
            <a:miter lim="800000"/>
            <a:headEnd/>
            <a:tailEnd/>
          </a:ln>
        </p:spPr>
        <p:txBody>
          <a:bodyPr>
            <a:prstTxWarp prst="textNoShape">
              <a:avLst/>
            </a:prstTxWarp>
            <a:spAutoFit/>
          </a:bodyPr>
          <a:lstStyle/>
          <a:p>
            <a:pPr algn="just"/>
            <a:r>
              <a:rPr lang="en-US" sz="1600" dirty="0">
                <a:ea typeface="Arial" pitchFamily="-72" charset="0"/>
                <a:cs typeface="Arial" pitchFamily="-72" charset="0"/>
              </a:rPr>
              <a:t>1. We must continue promoting legal reforms to incorporate the disaster risk management concept as a national public policy in all national plans, programs and projects regarding public and private infrastructure in our country, in order to achieve that the investment be applied according to a permanent risk reduction strategy.</a:t>
            </a:r>
            <a:endParaRPr lang="es-MX" sz="1600" dirty="0">
              <a:ea typeface="Arial" pitchFamily="-72" charset="0"/>
              <a:cs typeface="Arial" pitchFamily="-72" charset="0"/>
            </a:endParaRPr>
          </a:p>
          <a:p>
            <a:pPr algn="just"/>
            <a:r>
              <a:rPr lang="en-US" sz="1600" dirty="0">
                <a:ea typeface="Arial" pitchFamily="-72" charset="0"/>
                <a:cs typeface="Arial" pitchFamily="-72" charset="0"/>
              </a:rPr>
              <a:t> </a:t>
            </a:r>
            <a:endParaRPr lang="es-MX" sz="1600" dirty="0">
              <a:ea typeface="Arial" pitchFamily="-72" charset="0"/>
              <a:cs typeface="Arial" pitchFamily="-72" charset="0"/>
            </a:endParaRPr>
          </a:p>
          <a:p>
            <a:pPr algn="just"/>
            <a:r>
              <a:rPr lang="en-US" sz="1600" dirty="0">
                <a:ea typeface="Arial" pitchFamily="-72" charset="0"/>
                <a:cs typeface="Arial" pitchFamily="-72" charset="0"/>
              </a:rPr>
              <a:t>2. We must keep fortifying the financial instruments for the prevention of natural disasters, until we obtain the balance between the cost to attend the disasters and the investment applied in prevention and disaster risk reduction;</a:t>
            </a:r>
            <a:endParaRPr lang="es-MX" sz="1600" dirty="0">
              <a:ea typeface="Arial" pitchFamily="-72" charset="0"/>
              <a:cs typeface="Arial" pitchFamily="-72" charset="0"/>
            </a:endParaRPr>
          </a:p>
          <a:p>
            <a:pPr algn="just"/>
            <a:r>
              <a:rPr lang="en-US" sz="1600" dirty="0">
                <a:ea typeface="Arial" pitchFamily="-72" charset="0"/>
                <a:cs typeface="Arial" pitchFamily="-72" charset="0"/>
              </a:rPr>
              <a:t> </a:t>
            </a:r>
            <a:endParaRPr lang="es-MX" sz="1600" dirty="0">
              <a:ea typeface="Arial" pitchFamily="-72" charset="0"/>
              <a:cs typeface="Arial" pitchFamily="-72" charset="0"/>
            </a:endParaRPr>
          </a:p>
          <a:p>
            <a:pPr algn="just"/>
            <a:r>
              <a:rPr lang="en-US" sz="1600" dirty="0">
                <a:ea typeface="Arial" pitchFamily="-72" charset="0"/>
                <a:cs typeface="Arial" pitchFamily="-72" charset="0"/>
              </a:rPr>
              <a:t>3</a:t>
            </a:r>
            <a:r>
              <a:rPr lang="en-US" sz="1600" dirty="0" smtClean="0">
                <a:ea typeface="Arial" pitchFamily="-72" charset="0"/>
                <a:cs typeface="Arial" pitchFamily="-72" charset="0"/>
              </a:rPr>
              <a:t>. </a:t>
            </a:r>
            <a:r>
              <a:rPr lang="en-US" sz="1600" dirty="0">
                <a:ea typeface="Arial" pitchFamily="-72" charset="0"/>
                <a:cs typeface="Arial" pitchFamily="-72" charset="0"/>
              </a:rPr>
              <a:t>We need to conclude the transit from an intervention of the authorities based on the disaster as the center of all the actions, to other sustained in the analysis and understanding of its generator that is the presence of the risk, and</a:t>
            </a:r>
            <a:endParaRPr lang="es-MX" sz="1600" dirty="0">
              <a:ea typeface="Arial" pitchFamily="-72" charset="0"/>
              <a:cs typeface="Arial" pitchFamily="-72" charset="0"/>
            </a:endParaRPr>
          </a:p>
          <a:p>
            <a:pPr algn="just"/>
            <a:r>
              <a:rPr lang="en-US" sz="1600" dirty="0">
                <a:ea typeface="Arial" pitchFamily="-72" charset="0"/>
                <a:cs typeface="Arial" pitchFamily="-72" charset="0"/>
              </a:rPr>
              <a:t> </a:t>
            </a:r>
            <a:endParaRPr lang="es-MX" sz="1600" dirty="0">
              <a:ea typeface="Arial" pitchFamily="-72" charset="0"/>
              <a:cs typeface="Arial" pitchFamily="-72" charset="0"/>
            </a:endParaRPr>
          </a:p>
          <a:p>
            <a:pPr algn="just"/>
            <a:r>
              <a:rPr lang="en-US" sz="1600" dirty="0">
                <a:ea typeface="Arial" pitchFamily="-72" charset="0"/>
                <a:cs typeface="Arial" pitchFamily="-72" charset="0"/>
              </a:rPr>
              <a:t>4</a:t>
            </a:r>
            <a:r>
              <a:rPr lang="en-US" sz="1600" dirty="0" smtClean="0">
                <a:ea typeface="Arial" pitchFamily="-72" charset="0"/>
                <a:cs typeface="Arial" pitchFamily="-72" charset="0"/>
              </a:rPr>
              <a:t>. </a:t>
            </a:r>
            <a:r>
              <a:rPr lang="en-US" sz="1600" dirty="0">
                <a:ea typeface="Arial" pitchFamily="-72" charset="0"/>
                <a:cs typeface="Arial" pitchFamily="-72" charset="0"/>
              </a:rPr>
              <a:t>Manage to accomplish a complete risk transfer administration of the natural disasters to which Mexico are exposed, looking for its diversification between the different financial instruments available in the international market, so before the presence of catastrophic disasters, the national public finances are not affected and therefore our economic stability and development.</a:t>
            </a:r>
            <a:endParaRPr lang="es-MX" sz="1600" dirty="0">
              <a:ea typeface="Arial" pitchFamily="-72" charset="0"/>
              <a:cs typeface="Arial" pitchFamily="-72"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3" name="Text Box 3"/>
          <p:cNvSpPr txBox="1">
            <a:spLocks noChangeArrowheads="1"/>
          </p:cNvSpPr>
          <p:nvPr/>
        </p:nvSpPr>
        <p:spPr bwMode="auto">
          <a:xfrm>
            <a:off x="179388" y="2564904"/>
            <a:ext cx="8640762" cy="2781531"/>
          </a:xfrm>
          <a:prstGeom prst="rect">
            <a:avLst/>
          </a:prstGeom>
          <a:noFill/>
          <a:ln w="9525">
            <a:noFill/>
            <a:miter lim="800000"/>
            <a:headEnd/>
            <a:tailEnd/>
          </a:ln>
        </p:spPr>
        <p:txBody>
          <a:bodyPr>
            <a:prstTxWarp prst="textNoShape">
              <a:avLst/>
            </a:prstTxWarp>
            <a:spAutoFit/>
          </a:bodyPr>
          <a:lstStyle/>
          <a:p>
            <a:pPr algn="just" eaLnBrk="0" hangingPunct="0">
              <a:lnSpc>
                <a:spcPct val="95000"/>
              </a:lnSpc>
              <a:spcBef>
                <a:spcPct val="10000"/>
              </a:spcBef>
              <a:tabLst>
                <a:tab pos="457200" algn="l"/>
              </a:tabLst>
            </a:pPr>
            <a:r>
              <a:rPr lang="en-US" sz="1800" dirty="0">
                <a:solidFill>
                  <a:srgbClr val="000000"/>
                </a:solidFill>
              </a:rPr>
              <a:t>Although with the FONDEN constitution the trouble related to avoid a lead off on the regular programs resources was in a way solved, there were not a legal regulation which provides the correct control and transparency in the money application; therefore in 1999 the first FONDEN rules were issued, which has had over the years many substantial modifications to </a:t>
            </a:r>
            <a:r>
              <a:rPr lang="en-US" sz="1800" dirty="0" smtClean="0">
                <a:solidFill>
                  <a:srgbClr val="000000"/>
                </a:solidFill>
              </a:rPr>
              <a:t>improve its efficiency. </a:t>
            </a:r>
          </a:p>
          <a:p>
            <a:pPr algn="just" eaLnBrk="0" hangingPunct="0">
              <a:lnSpc>
                <a:spcPct val="95000"/>
              </a:lnSpc>
              <a:spcBef>
                <a:spcPct val="10000"/>
              </a:spcBef>
              <a:tabLst>
                <a:tab pos="457200" algn="l"/>
              </a:tabLst>
            </a:pPr>
            <a:endParaRPr lang="en-US" sz="1800" dirty="0">
              <a:solidFill>
                <a:srgbClr val="000000"/>
              </a:solidFill>
            </a:endParaRPr>
          </a:p>
          <a:p>
            <a:pPr algn="just" eaLnBrk="0" hangingPunct="0">
              <a:lnSpc>
                <a:spcPct val="95000"/>
              </a:lnSpc>
              <a:spcBef>
                <a:spcPct val="10000"/>
              </a:spcBef>
              <a:tabLst>
                <a:tab pos="457200" algn="l"/>
              </a:tabLst>
            </a:pPr>
            <a:r>
              <a:rPr lang="en-US" sz="1800" dirty="0" smtClean="0">
                <a:solidFill>
                  <a:srgbClr val="000000"/>
                </a:solidFill>
              </a:rPr>
              <a:t>In 2002 and 2003, two preventive funds (FOPREDEN and FIPREDEN) were created and in </a:t>
            </a:r>
            <a:r>
              <a:rPr lang="en-US" sz="1800" dirty="0">
                <a:solidFill>
                  <a:srgbClr val="000000"/>
                </a:solidFill>
              </a:rPr>
              <a:t>2011 they were merged in one new and strong FOPREDEN, in order to collect the benefits of both and to strengthen their capacity and enhance it’s </a:t>
            </a:r>
            <a:r>
              <a:rPr lang="en-US" sz="1800" dirty="0" smtClean="0">
                <a:solidFill>
                  <a:srgbClr val="000000"/>
                </a:solidFill>
              </a:rPr>
              <a:t>resources for </a:t>
            </a:r>
            <a:r>
              <a:rPr lang="en-US" sz="1800" dirty="0">
                <a:solidFill>
                  <a:srgbClr val="000000"/>
                </a:solidFill>
              </a:rPr>
              <a:t>DRR.</a:t>
            </a:r>
            <a:endParaRPr lang="es-ES_tradnl" sz="1800" dirty="0">
              <a:solidFill>
                <a:srgbClr val="000000"/>
              </a:solidFill>
            </a:endParaRPr>
          </a:p>
        </p:txBody>
      </p:sp>
      <p:sp>
        <p:nvSpPr>
          <p:cNvPr id="13317" name="Text Box 5"/>
          <p:cNvSpPr txBox="1">
            <a:spLocks noChangeArrowheads="1"/>
          </p:cNvSpPr>
          <p:nvPr/>
        </p:nvSpPr>
        <p:spPr bwMode="auto">
          <a:xfrm>
            <a:off x="214313" y="1124744"/>
            <a:ext cx="8501062" cy="1374775"/>
          </a:xfrm>
          <a:prstGeom prst="rect">
            <a:avLst/>
          </a:prstGeom>
          <a:noFill/>
          <a:ln>
            <a:noFill/>
          </a:ln>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r" eaLnBrk="0" fontAlgn="base" hangingPunct="0">
              <a:spcBef>
                <a:spcPct val="0"/>
              </a:spcBef>
              <a:spcAft>
                <a:spcPct val="0"/>
              </a:spcAft>
              <a:defRPr>
                <a:solidFill>
                  <a:schemeClr val="tx1"/>
                </a:solidFill>
                <a:latin typeface="Arial" pitchFamily="34" charset="0"/>
              </a:defRPr>
            </a:lvl6pPr>
            <a:lvl7pPr marL="2971800" indent="-228600" algn="r" eaLnBrk="0" fontAlgn="base" hangingPunct="0">
              <a:spcBef>
                <a:spcPct val="0"/>
              </a:spcBef>
              <a:spcAft>
                <a:spcPct val="0"/>
              </a:spcAft>
              <a:defRPr>
                <a:solidFill>
                  <a:schemeClr val="tx1"/>
                </a:solidFill>
                <a:latin typeface="Arial" pitchFamily="34" charset="0"/>
              </a:defRPr>
            </a:lvl7pPr>
            <a:lvl8pPr marL="3429000" indent="-228600" algn="r" eaLnBrk="0" fontAlgn="base" hangingPunct="0">
              <a:spcBef>
                <a:spcPct val="0"/>
              </a:spcBef>
              <a:spcAft>
                <a:spcPct val="0"/>
              </a:spcAft>
              <a:defRPr>
                <a:solidFill>
                  <a:schemeClr val="tx1"/>
                </a:solidFill>
                <a:latin typeface="Arial" pitchFamily="34" charset="0"/>
              </a:defRPr>
            </a:lvl8pPr>
            <a:lvl9pPr marL="3886200" indent="-228600" algn="r" eaLnBrk="0" fontAlgn="base" hangingPunct="0">
              <a:spcBef>
                <a:spcPct val="0"/>
              </a:spcBef>
              <a:spcAft>
                <a:spcPct val="0"/>
              </a:spcAft>
              <a:defRPr>
                <a:solidFill>
                  <a:schemeClr val="tx1"/>
                </a:solidFill>
                <a:latin typeface="Arial" pitchFamily="34" charset="0"/>
              </a:defRPr>
            </a:lvl9pPr>
          </a:lstStyle>
          <a:p>
            <a:pPr algn="just" fontAlgn="auto">
              <a:spcBef>
                <a:spcPts val="0"/>
              </a:spcBef>
              <a:spcAft>
                <a:spcPts val="0"/>
              </a:spcAft>
              <a:defRPr/>
            </a:pPr>
            <a:r>
              <a:rPr lang="en-US" sz="2100" b="1" dirty="0" smtClean="0">
                <a:solidFill>
                  <a:srgbClr val="000000"/>
                </a:solidFill>
                <a:effectLst>
                  <a:outerShdw blurRad="38100" dist="38100" dir="2700000" algn="tl">
                    <a:srgbClr val="C0C0C0"/>
                  </a:outerShdw>
                </a:effectLst>
                <a:latin typeface="Arial" charset="0"/>
                <a:ea typeface="+mn-ea"/>
                <a:cs typeface="+mn-cs"/>
              </a:rPr>
              <a:t>In attention to the government’s concerning to increase their capacity to attend the damaged caused by natural phenomena without altering the public finances, by 1996 the Natural Disasters Fund (FONDEN) was created. </a:t>
            </a:r>
          </a:p>
        </p:txBody>
      </p:sp>
      <p:sp>
        <p:nvSpPr>
          <p:cNvPr id="38917" name="Text Box 4"/>
          <p:cNvSpPr txBox="1">
            <a:spLocks noChangeArrowheads="1"/>
          </p:cNvSpPr>
          <p:nvPr/>
        </p:nvSpPr>
        <p:spPr bwMode="auto">
          <a:xfrm>
            <a:off x="6876256" y="579147"/>
            <a:ext cx="2880320" cy="4294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es-MX"/>
            </a:defPPr>
            <a:lvl1pPr algn="just" eaLnBrk="1" hangingPunct="1">
              <a:lnSpc>
                <a:spcPct val="75000"/>
              </a:lnSpc>
              <a:defRPr sz="2800" b="1">
                <a:solidFill>
                  <a:srgbClr val="000000"/>
                </a:solidFill>
                <a:effectLst>
                  <a:outerShdw blurRad="38100" dist="38100" dir="2700000" algn="tl">
                    <a:srgbClr val="DDDDDD"/>
                  </a:outerShdw>
                </a:effectLst>
                <a:latin typeface="Calibri" charset="0"/>
                <a:ea typeface="ＭＳ Ｐゴシック" charset="0"/>
                <a:cs typeface="ＭＳ Ｐゴシック" charset="0"/>
              </a:defRPr>
            </a:lvl1pPr>
            <a:lvl2pPr marL="742950" indent="-285750" eaLnBrk="0" hangingPunct="0">
              <a:defRPr>
                <a:latin typeface="Arial" charset="0"/>
                <a:ea typeface="ＭＳ Ｐゴシック" charset="0"/>
              </a:defRPr>
            </a:lvl2pPr>
            <a:lvl3pPr marL="1143000" indent="-228600" eaLnBrk="0" hangingPunct="0">
              <a:defRPr>
                <a:latin typeface="Arial" charset="0"/>
                <a:ea typeface="ＭＳ Ｐゴシック" charset="0"/>
              </a:defRPr>
            </a:lvl3pPr>
            <a:lvl4pPr marL="1600200" indent="-228600" eaLnBrk="0" hangingPunct="0">
              <a:defRPr>
                <a:latin typeface="Arial" charset="0"/>
                <a:ea typeface="ＭＳ Ｐゴシック" charset="0"/>
              </a:defRPr>
            </a:lvl4pPr>
            <a:lvl5pPr marL="2057400" indent="-228600" eaLnBrk="0" hangingPunct="0">
              <a:defRPr>
                <a:latin typeface="Arial" charset="0"/>
                <a:ea typeface="ＭＳ Ｐゴシック" charset="0"/>
              </a:defRPr>
            </a:lvl5pPr>
            <a:lvl6pPr marL="2514600" indent="-228600" eaLnBrk="0" fontAlgn="base" hangingPunct="0">
              <a:spcBef>
                <a:spcPct val="0"/>
              </a:spcBef>
              <a:spcAft>
                <a:spcPct val="0"/>
              </a:spcAft>
              <a:defRPr>
                <a:latin typeface="Arial" charset="0"/>
                <a:ea typeface="ＭＳ Ｐゴシック" charset="0"/>
              </a:defRPr>
            </a:lvl6pPr>
            <a:lvl7pPr marL="2971800" indent="-228600" eaLnBrk="0" fontAlgn="base" hangingPunct="0">
              <a:spcBef>
                <a:spcPct val="0"/>
              </a:spcBef>
              <a:spcAft>
                <a:spcPct val="0"/>
              </a:spcAft>
              <a:defRPr>
                <a:latin typeface="Arial" charset="0"/>
                <a:ea typeface="ＭＳ Ｐゴシック" charset="0"/>
              </a:defRPr>
            </a:lvl7pPr>
            <a:lvl8pPr marL="3429000" indent="-228600" eaLnBrk="0" fontAlgn="base" hangingPunct="0">
              <a:spcBef>
                <a:spcPct val="0"/>
              </a:spcBef>
              <a:spcAft>
                <a:spcPct val="0"/>
              </a:spcAft>
              <a:defRPr>
                <a:latin typeface="Arial" charset="0"/>
                <a:ea typeface="ＭＳ Ｐゴシック" charset="0"/>
              </a:defRPr>
            </a:lvl8pPr>
            <a:lvl9pPr marL="3886200" indent="-228600" eaLnBrk="0" fontAlgn="base" hangingPunct="0">
              <a:spcBef>
                <a:spcPct val="0"/>
              </a:spcBef>
              <a:spcAft>
                <a:spcPct val="0"/>
              </a:spcAft>
              <a:defRPr>
                <a:latin typeface="Arial" charset="0"/>
                <a:ea typeface="ＭＳ Ｐゴシック" charset="0"/>
              </a:defRPr>
            </a:lvl9pPr>
          </a:lstStyle>
          <a:p>
            <a:r>
              <a:rPr lang="en-US" dirty="0"/>
              <a:t>Background</a:t>
            </a:r>
          </a:p>
        </p:txBody>
      </p:sp>
      <p:sp>
        <p:nvSpPr>
          <p:cNvPr id="38918" name="Line 8"/>
          <p:cNvSpPr>
            <a:spLocks noChangeShapeType="1"/>
          </p:cNvSpPr>
          <p:nvPr/>
        </p:nvSpPr>
        <p:spPr bwMode="auto">
          <a:xfrm>
            <a:off x="179388" y="2492896"/>
            <a:ext cx="8459787" cy="0"/>
          </a:xfrm>
          <a:prstGeom prst="line">
            <a:avLst/>
          </a:prstGeom>
          <a:noFill/>
          <a:ln w="38100">
            <a:solidFill>
              <a:srgbClr val="C0C0C0"/>
            </a:solidFill>
            <a:round/>
            <a:headEnd/>
            <a:tailEnd/>
          </a:ln>
        </p:spPr>
        <p:txBody>
          <a:bodyPr>
            <a:prstTxWarp prst="textNoShape">
              <a:avLst/>
            </a:prstTxWarp>
          </a:bodyPr>
          <a:lstStyle/>
          <a:p>
            <a:endParaRPr lang="en-US"/>
          </a:p>
        </p:txBody>
      </p:sp>
      <p:grpSp>
        <p:nvGrpSpPr>
          <p:cNvPr id="18" name="2 Grupo"/>
          <p:cNvGrpSpPr>
            <a:grpSpLocks/>
          </p:cNvGrpSpPr>
          <p:nvPr/>
        </p:nvGrpSpPr>
        <p:grpSpPr bwMode="auto">
          <a:xfrm>
            <a:off x="179388" y="5346435"/>
            <a:ext cx="2736304" cy="1380192"/>
            <a:chOff x="6248400" y="4024313"/>
            <a:chExt cx="2511425" cy="1639887"/>
          </a:xfrm>
        </p:grpSpPr>
        <p:sp>
          <p:nvSpPr>
            <p:cNvPr id="19" name="Text Box 4"/>
            <p:cNvSpPr txBox="1">
              <a:spLocks noChangeArrowheads="1"/>
            </p:cNvSpPr>
            <p:nvPr/>
          </p:nvSpPr>
          <p:spPr bwMode="auto">
            <a:xfrm>
              <a:off x="6337369" y="4699313"/>
              <a:ext cx="700827" cy="201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spcBef>
                  <a:spcPct val="50000"/>
                </a:spcBef>
              </a:pPr>
              <a:r>
                <a:rPr lang="es-MX" sz="900" b="1">
                  <a:solidFill>
                    <a:schemeClr val="accent2"/>
                  </a:solidFill>
                </a:rPr>
                <a:t>Reactive</a:t>
              </a:r>
            </a:p>
          </p:txBody>
        </p:sp>
        <p:sp>
          <p:nvSpPr>
            <p:cNvPr id="20" name="Text Box 5"/>
            <p:cNvSpPr txBox="1">
              <a:spLocks noChangeArrowheads="1"/>
            </p:cNvSpPr>
            <p:nvPr/>
          </p:nvSpPr>
          <p:spPr bwMode="auto">
            <a:xfrm>
              <a:off x="7882621" y="4724521"/>
              <a:ext cx="877204" cy="215664"/>
            </a:xfrm>
            <a:prstGeom prst="rect">
              <a:avLst/>
            </a:prstGeom>
            <a:noFill/>
            <a:ln w="9525" algn="ctr">
              <a:noFill/>
              <a:miter lim="800000"/>
              <a:headEnd/>
              <a:tailEnd/>
            </a:ln>
          </p:spPr>
          <p:txBody>
            <a:bodyPr>
              <a:spAutoFit/>
            </a:bodyPr>
            <a:lstStyle/>
            <a:p>
              <a:pPr algn="ctr" eaLnBrk="0" fontAlgn="auto" hangingPunct="0">
                <a:spcBef>
                  <a:spcPct val="50000"/>
                </a:spcBef>
                <a:spcAft>
                  <a:spcPts val="0"/>
                </a:spcAft>
                <a:defRPr/>
              </a:pPr>
              <a:r>
                <a:rPr lang="en-US" sz="1050" b="1" dirty="0">
                  <a:solidFill>
                    <a:srgbClr val="006600"/>
                  </a:solidFill>
                  <a:ea typeface="+mn-ea"/>
                  <a:cs typeface="+mn-cs"/>
                </a:rPr>
                <a:t>Preventive</a:t>
              </a:r>
              <a:r>
                <a:rPr lang="es-MX" sz="1050" b="1" dirty="0">
                  <a:solidFill>
                    <a:srgbClr val="006600"/>
                  </a:solidFill>
                  <a:ea typeface="+mn-ea"/>
                  <a:cs typeface="+mn-cs"/>
                </a:rPr>
                <a:t> </a:t>
              </a:r>
            </a:p>
          </p:txBody>
        </p:sp>
        <p:sp>
          <p:nvSpPr>
            <p:cNvPr id="21" name="Oval 6"/>
            <p:cNvSpPr>
              <a:spLocks noChangeArrowheads="1"/>
            </p:cNvSpPr>
            <p:nvPr/>
          </p:nvSpPr>
          <p:spPr bwMode="auto">
            <a:xfrm>
              <a:off x="6248400" y="4460875"/>
              <a:ext cx="906463" cy="784225"/>
            </a:xfrm>
            <a:prstGeom prst="ellipse">
              <a:avLst/>
            </a:prstGeom>
            <a:solidFill>
              <a:srgbClr val="CC3300">
                <a:alpha val="50195"/>
              </a:srgbClr>
            </a:solidFill>
            <a:ln w="28575">
              <a:solidFill>
                <a:srgbClr val="000080"/>
              </a:solidFill>
              <a:round/>
              <a:headEnd/>
              <a:tailEnd/>
            </a:ln>
          </p:spPr>
          <p:txBody>
            <a:bodyPr wrap="none" anchor="ctr"/>
            <a:lstStyle/>
            <a:p>
              <a:endParaRPr lang="es-ES_tradnl" sz="800">
                <a:latin typeface="Calibri" charset="0"/>
              </a:endParaRPr>
            </a:p>
          </p:txBody>
        </p:sp>
        <p:sp>
          <p:nvSpPr>
            <p:cNvPr id="22" name="Oval 7"/>
            <p:cNvSpPr>
              <a:spLocks noChangeArrowheads="1"/>
            </p:cNvSpPr>
            <p:nvPr/>
          </p:nvSpPr>
          <p:spPr bwMode="auto">
            <a:xfrm>
              <a:off x="7931150" y="4460875"/>
              <a:ext cx="793750" cy="792163"/>
            </a:xfrm>
            <a:prstGeom prst="ellipse">
              <a:avLst/>
            </a:prstGeom>
            <a:solidFill>
              <a:srgbClr val="008000">
                <a:alpha val="47058"/>
              </a:srgbClr>
            </a:solidFill>
            <a:ln w="28575">
              <a:solidFill>
                <a:srgbClr val="008000"/>
              </a:solidFill>
              <a:round/>
              <a:headEnd/>
              <a:tailEnd/>
            </a:ln>
          </p:spPr>
          <p:txBody>
            <a:bodyPr wrap="none" anchor="ctr"/>
            <a:lstStyle/>
            <a:p>
              <a:pPr algn="ctr"/>
              <a:endParaRPr lang="es-ES_tradnl" sz="1600">
                <a:solidFill>
                  <a:srgbClr val="38BFB6"/>
                </a:solidFill>
                <a:latin typeface="Times New Roman" charset="0"/>
              </a:endParaRPr>
            </a:p>
          </p:txBody>
        </p:sp>
        <p:sp>
          <p:nvSpPr>
            <p:cNvPr id="23" name="AutoShape 8"/>
            <p:cNvSpPr>
              <a:spLocks noChangeArrowheads="1"/>
            </p:cNvSpPr>
            <p:nvPr/>
          </p:nvSpPr>
          <p:spPr bwMode="auto">
            <a:xfrm rot="-5400000">
              <a:off x="7356475" y="3384551"/>
              <a:ext cx="338137" cy="1617662"/>
            </a:xfrm>
            <a:prstGeom prst="curvedLeftArrow">
              <a:avLst>
                <a:gd name="adj1" fmla="val 160841"/>
                <a:gd name="adj2" fmla="val 321727"/>
                <a:gd name="adj3" fmla="val 33333"/>
              </a:avLst>
            </a:prstGeom>
            <a:solidFill>
              <a:srgbClr val="3366FF"/>
            </a:solidFill>
            <a:ln w="9525">
              <a:solidFill>
                <a:schemeClr val="tx1"/>
              </a:solidFill>
              <a:miter lim="800000"/>
              <a:headEnd/>
              <a:tailEnd/>
            </a:ln>
          </p:spPr>
          <p:txBody>
            <a:bodyPr vert="eaVert" wrap="none" anchor="ctr"/>
            <a:lstStyle/>
            <a:p>
              <a:endParaRPr lang="es-ES_tradnl">
                <a:latin typeface="Calibri" charset="0"/>
              </a:endParaRPr>
            </a:p>
          </p:txBody>
        </p:sp>
        <p:sp>
          <p:nvSpPr>
            <p:cNvPr id="24" name="AutoShape 9"/>
            <p:cNvSpPr>
              <a:spLocks noChangeArrowheads="1"/>
            </p:cNvSpPr>
            <p:nvPr/>
          </p:nvSpPr>
          <p:spPr bwMode="auto">
            <a:xfrm>
              <a:off x="6729413" y="5327650"/>
              <a:ext cx="1722437" cy="336550"/>
            </a:xfrm>
            <a:prstGeom prst="curvedUpArrow">
              <a:avLst>
                <a:gd name="adj1" fmla="val 172066"/>
                <a:gd name="adj2" fmla="val 344180"/>
                <a:gd name="adj3" fmla="val 33333"/>
              </a:avLst>
            </a:prstGeom>
            <a:solidFill>
              <a:srgbClr val="3366FF"/>
            </a:solidFill>
            <a:ln w="9525">
              <a:solidFill>
                <a:schemeClr val="tx1"/>
              </a:solidFill>
              <a:miter lim="800000"/>
              <a:headEnd/>
              <a:tailEnd/>
            </a:ln>
          </p:spPr>
          <p:txBody>
            <a:bodyPr wrap="none" anchor="ctr"/>
            <a:lstStyle/>
            <a:p>
              <a:endParaRPr lang="es-ES_tradnl">
                <a:latin typeface="Calibri" charset="0"/>
              </a:endParaRPr>
            </a:p>
          </p:txBody>
        </p:sp>
        <p:cxnSp>
          <p:nvCxnSpPr>
            <p:cNvPr id="25" name="AutoShape 10"/>
            <p:cNvCxnSpPr>
              <a:cxnSpLocks noChangeShapeType="1"/>
              <a:stCxn id="21" idx="6"/>
              <a:endCxn id="22" idx="2"/>
            </p:cNvCxnSpPr>
            <p:nvPr/>
          </p:nvCxnSpPr>
          <p:spPr bwMode="auto">
            <a:xfrm>
              <a:off x="7154863" y="4852988"/>
              <a:ext cx="776287" cy="3175"/>
            </a:xfrm>
            <a:prstGeom prst="straightConnector1">
              <a:avLst/>
            </a:prstGeom>
            <a:noFill/>
            <a:ln w="44450">
              <a:solidFill>
                <a:schemeClr val="tx1"/>
              </a:solidFill>
              <a:prstDash val="dash"/>
              <a:round/>
              <a:headEnd/>
              <a:tailEnd type="triangle" w="med" len="med"/>
            </a:ln>
            <a:extLst>
              <a:ext uri="{909E8E84-426E-40dd-AFC4-6F175D3DCCD1}">
                <a14:hiddenFill xmlns:a14="http://schemas.microsoft.com/office/drawing/2010/main">
                  <a:noFill/>
                </a14:hiddenFill>
              </a:ext>
            </a:extLst>
          </p:spPr>
        </p:cxnSp>
      </p:gr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36"/>
          <p:cNvSpPr>
            <a:spLocks noChangeArrowheads="1"/>
          </p:cNvSpPr>
          <p:nvPr/>
        </p:nvSpPr>
        <p:spPr bwMode="auto">
          <a:xfrm>
            <a:off x="1588" y="5221288"/>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s-ES_tradnl"/>
          </a:p>
        </p:txBody>
      </p:sp>
      <p:sp>
        <p:nvSpPr>
          <p:cNvPr id="3075" name="Text Box 48"/>
          <p:cNvSpPr txBox="1">
            <a:spLocks noChangeArrowheads="1"/>
          </p:cNvSpPr>
          <p:nvPr/>
        </p:nvSpPr>
        <p:spPr bwMode="auto">
          <a:xfrm>
            <a:off x="3767138" y="1604963"/>
            <a:ext cx="37052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pPr>
            <a:r>
              <a:rPr lang="en-US" sz="1200" b="1"/>
              <a:t>Emergency and/or Disaster</a:t>
            </a:r>
          </a:p>
          <a:p>
            <a:pPr algn="ctr">
              <a:lnSpc>
                <a:spcPct val="75000"/>
              </a:lnSpc>
            </a:pPr>
            <a:r>
              <a:rPr lang="en-US" sz="1200" b="1"/>
              <a:t>(meanwhile and afterwards)</a:t>
            </a:r>
          </a:p>
        </p:txBody>
      </p:sp>
      <p:sp>
        <p:nvSpPr>
          <p:cNvPr id="3076" name="Text Box 60"/>
          <p:cNvSpPr txBox="1">
            <a:spLocks noChangeArrowheads="1"/>
          </p:cNvSpPr>
          <p:nvPr/>
        </p:nvSpPr>
        <p:spPr bwMode="auto">
          <a:xfrm>
            <a:off x="839788" y="1549400"/>
            <a:ext cx="28479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pPr>
            <a:r>
              <a:rPr lang="en-US" sz="1200" b="1"/>
              <a:t>Disaster Prevention</a:t>
            </a:r>
          </a:p>
          <a:p>
            <a:pPr algn="ctr">
              <a:lnSpc>
                <a:spcPct val="75000"/>
              </a:lnSpc>
            </a:pPr>
            <a:r>
              <a:rPr lang="en-US" sz="1200" b="1"/>
              <a:t>(before)</a:t>
            </a:r>
          </a:p>
        </p:txBody>
      </p:sp>
      <p:sp>
        <p:nvSpPr>
          <p:cNvPr id="3077" name="Text Box 85"/>
          <p:cNvSpPr txBox="1">
            <a:spLocks noChangeArrowheads="1"/>
          </p:cNvSpPr>
          <p:nvPr/>
        </p:nvSpPr>
        <p:spPr bwMode="auto">
          <a:xfrm>
            <a:off x="611188" y="5929313"/>
            <a:ext cx="78914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pPr>
            <a:r>
              <a:rPr lang="en-US" sz="1200" b="1"/>
              <a:t>All federal plans and programs are activated in order  to attend the disaster</a:t>
            </a:r>
          </a:p>
        </p:txBody>
      </p:sp>
      <p:sp>
        <p:nvSpPr>
          <p:cNvPr id="3078" name="Rectangle 37"/>
          <p:cNvSpPr>
            <a:spLocks noChangeArrowheads="1"/>
          </p:cNvSpPr>
          <p:nvPr/>
        </p:nvSpPr>
        <p:spPr bwMode="auto">
          <a:xfrm>
            <a:off x="5467350" y="2946400"/>
            <a:ext cx="3035300" cy="166688"/>
          </a:xfrm>
          <a:prstGeom prst="rect">
            <a:avLst/>
          </a:prstGeom>
          <a:gradFill rotWithShape="1">
            <a:gsLst>
              <a:gs pos="0">
                <a:srgbClr val="D5D5FF"/>
              </a:gs>
              <a:gs pos="100000">
                <a:srgbClr val="9999FF"/>
              </a:gs>
            </a:gsLst>
            <a:lin ang="0" scaled="1"/>
          </a:gradFill>
          <a:ln w="9525">
            <a:solidFill>
              <a:schemeClr val="tx1"/>
            </a:solidFill>
            <a:miter lim="800000"/>
            <a:headEnd/>
            <a:tailEnd/>
          </a:ln>
        </p:spPr>
        <p:txBody>
          <a:bodyPr wrap="none" anchor="ctr"/>
          <a:lstStyle/>
          <a:p>
            <a:endParaRPr lang="es-ES_tradnl"/>
          </a:p>
        </p:txBody>
      </p:sp>
      <p:sp>
        <p:nvSpPr>
          <p:cNvPr id="3079" name="AutoShape 38"/>
          <p:cNvSpPr>
            <a:spLocks/>
          </p:cNvSpPr>
          <p:nvPr/>
        </p:nvSpPr>
        <p:spPr bwMode="auto">
          <a:xfrm rot="-5400000">
            <a:off x="3161507" y="3029743"/>
            <a:ext cx="63500" cy="969963"/>
          </a:xfrm>
          <a:prstGeom prst="leftBrace">
            <a:avLst>
              <a:gd name="adj1" fmla="val 127292"/>
              <a:gd name="adj2" fmla="val 4953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s-ES_tradnl"/>
          </a:p>
        </p:txBody>
      </p:sp>
      <p:sp>
        <p:nvSpPr>
          <p:cNvPr id="3080" name="Line 39"/>
          <p:cNvSpPr>
            <a:spLocks noChangeShapeType="1"/>
          </p:cNvSpPr>
          <p:nvPr/>
        </p:nvSpPr>
        <p:spPr bwMode="auto">
          <a:xfrm>
            <a:off x="354013" y="3216275"/>
            <a:ext cx="0" cy="122238"/>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s-ES"/>
          </a:p>
        </p:txBody>
      </p:sp>
      <p:sp>
        <p:nvSpPr>
          <p:cNvPr id="3081" name="Line 40"/>
          <p:cNvSpPr>
            <a:spLocks noChangeShapeType="1"/>
          </p:cNvSpPr>
          <p:nvPr/>
        </p:nvSpPr>
        <p:spPr bwMode="auto">
          <a:xfrm>
            <a:off x="2708275" y="3216275"/>
            <a:ext cx="0" cy="122238"/>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s-ES"/>
          </a:p>
        </p:txBody>
      </p:sp>
      <p:sp>
        <p:nvSpPr>
          <p:cNvPr id="3082" name="Line 41"/>
          <p:cNvSpPr>
            <a:spLocks noChangeShapeType="1"/>
          </p:cNvSpPr>
          <p:nvPr/>
        </p:nvSpPr>
        <p:spPr bwMode="auto">
          <a:xfrm>
            <a:off x="3703638" y="3216275"/>
            <a:ext cx="0" cy="122238"/>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s-ES"/>
          </a:p>
        </p:txBody>
      </p:sp>
      <p:sp>
        <p:nvSpPr>
          <p:cNvPr id="3083" name="Line 42"/>
          <p:cNvSpPr>
            <a:spLocks noChangeShapeType="1"/>
          </p:cNvSpPr>
          <p:nvPr/>
        </p:nvSpPr>
        <p:spPr bwMode="auto">
          <a:xfrm>
            <a:off x="5464175" y="3198813"/>
            <a:ext cx="0" cy="122237"/>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s-ES"/>
          </a:p>
        </p:txBody>
      </p:sp>
      <p:sp>
        <p:nvSpPr>
          <p:cNvPr id="3084" name="Line 43"/>
          <p:cNvSpPr>
            <a:spLocks noChangeShapeType="1"/>
          </p:cNvSpPr>
          <p:nvPr/>
        </p:nvSpPr>
        <p:spPr bwMode="auto">
          <a:xfrm>
            <a:off x="8502650" y="3216275"/>
            <a:ext cx="0" cy="122238"/>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s-ES"/>
          </a:p>
        </p:txBody>
      </p:sp>
      <p:sp>
        <p:nvSpPr>
          <p:cNvPr id="3085" name="Oval 44"/>
          <p:cNvSpPr>
            <a:spLocks noChangeArrowheads="1"/>
          </p:cNvSpPr>
          <p:nvPr/>
        </p:nvSpPr>
        <p:spPr bwMode="auto">
          <a:xfrm>
            <a:off x="4032250" y="3806825"/>
            <a:ext cx="1362075" cy="493713"/>
          </a:xfrm>
          <a:prstGeom prst="ellipse">
            <a:avLst/>
          </a:prstGeom>
          <a:gradFill rotWithShape="1">
            <a:gsLst>
              <a:gs pos="0">
                <a:srgbClr val="FFFF99"/>
              </a:gs>
              <a:gs pos="100000">
                <a:srgbClr val="FFFFFF"/>
              </a:gs>
            </a:gsLst>
            <a:lin ang="0" scaled="1"/>
          </a:gradFill>
          <a:ln w="19050">
            <a:solidFill>
              <a:schemeClr val="tx1"/>
            </a:solidFill>
            <a:round/>
            <a:headEnd/>
            <a:tailEnd/>
          </a:ln>
        </p:spPr>
        <p:txBody>
          <a:bodyPr wrap="none" anchor="ctr"/>
          <a:lstStyle/>
          <a:p>
            <a:pPr algn="ctr"/>
            <a:endParaRPr lang="en-US">
              <a:solidFill>
                <a:schemeClr val="hlink"/>
              </a:solidFill>
              <a:cs typeface="Arial" charset="0"/>
            </a:endParaRPr>
          </a:p>
        </p:txBody>
      </p:sp>
      <p:sp>
        <p:nvSpPr>
          <p:cNvPr id="3086" name="Rectangle 45"/>
          <p:cNvSpPr>
            <a:spLocks noChangeArrowheads="1"/>
          </p:cNvSpPr>
          <p:nvPr/>
        </p:nvSpPr>
        <p:spPr bwMode="auto">
          <a:xfrm>
            <a:off x="4010025" y="4741863"/>
            <a:ext cx="1392238" cy="541337"/>
          </a:xfrm>
          <a:prstGeom prst="rect">
            <a:avLst/>
          </a:prstGeom>
          <a:gradFill rotWithShape="1">
            <a:gsLst>
              <a:gs pos="0">
                <a:srgbClr val="FFFFFF"/>
              </a:gs>
              <a:gs pos="100000">
                <a:srgbClr val="FFFF99"/>
              </a:gs>
            </a:gsLst>
            <a:lin ang="0" scaled="1"/>
          </a:gradFill>
          <a:ln w="9525">
            <a:solidFill>
              <a:schemeClr val="tx1"/>
            </a:solidFill>
            <a:miter lim="800000"/>
            <a:headEnd/>
            <a:tailEnd/>
          </a:ln>
        </p:spPr>
        <p:txBody>
          <a:bodyPr wrap="none" anchor="ctr"/>
          <a:lstStyle/>
          <a:p>
            <a:endParaRPr lang="es-ES_tradnl"/>
          </a:p>
        </p:txBody>
      </p:sp>
      <p:sp>
        <p:nvSpPr>
          <p:cNvPr id="150574" name="Oval 46"/>
          <p:cNvSpPr>
            <a:spLocks noChangeArrowheads="1"/>
          </p:cNvSpPr>
          <p:nvPr/>
        </p:nvSpPr>
        <p:spPr bwMode="auto">
          <a:xfrm>
            <a:off x="6702425" y="3816350"/>
            <a:ext cx="1360488" cy="493713"/>
          </a:xfrm>
          <a:prstGeom prst="ellipse">
            <a:avLst/>
          </a:prstGeom>
          <a:gradFill rotWithShape="1">
            <a:gsLst>
              <a:gs pos="0">
                <a:schemeClr val="folHlink"/>
              </a:gs>
              <a:gs pos="100000">
                <a:schemeClr val="folHlink">
                  <a:gamma/>
                  <a:tint val="0"/>
                  <a:invGamma/>
                </a:schemeClr>
              </a:gs>
            </a:gsLst>
            <a:lin ang="0" scaled="1"/>
          </a:gradFill>
          <a:ln w="19050">
            <a:solidFill>
              <a:schemeClr val="tx1"/>
            </a:solidFill>
            <a:round/>
            <a:headEnd/>
            <a:tailEnd/>
          </a:ln>
          <a:effectLst/>
        </p:spPr>
        <p:txBody>
          <a:bodyPr wrap="none" anchor="ctr"/>
          <a:lstStyle/>
          <a:p>
            <a:pPr algn="ctr">
              <a:defRPr/>
            </a:pPr>
            <a:endParaRPr lang="en-US" dirty="0">
              <a:solidFill>
                <a:schemeClr val="hlink"/>
              </a:solidFill>
              <a:ea typeface="+mn-ea"/>
              <a:cs typeface="Arial" charset="0"/>
            </a:endParaRPr>
          </a:p>
        </p:txBody>
      </p:sp>
      <p:sp>
        <p:nvSpPr>
          <p:cNvPr id="150575" name="Rectangle 47"/>
          <p:cNvSpPr>
            <a:spLocks noChangeArrowheads="1"/>
          </p:cNvSpPr>
          <p:nvPr/>
        </p:nvSpPr>
        <p:spPr bwMode="auto">
          <a:xfrm>
            <a:off x="6630988" y="4741863"/>
            <a:ext cx="1428750" cy="550862"/>
          </a:xfrm>
          <a:prstGeom prst="rect">
            <a:avLst/>
          </a:prstGeom>
          <a:gradFill rotWithShape="1">
            <a:gsLst>
              <a:gs pos="0">
                <a:schemeClr val="folHlink">
                  <a:gamma/>
                  <a:tint val="0"/>
                  <a:invGamma/>
                </a:schemeClr>
              </a:gs>
              <a:gs pos="100000">
                <a:schemeClr val="folHlink"/>
              </a:gs>
            </a:gsLst>
            <a:lin ang="0" scaled="1"/>
          </a:gradFill>
          <a:ln w="9525">
            <a:solidFill>
              <a:schemeClr val="tx1"/>
            </a:solidFill>
            <a:miter lim="800000"/>
            <a:headEnd/>
            <a:tailEnd/>
          </a:ln>
          <a:effectLst/>
        </p:spPr>
        <p:txBody>
          <a:bodyPr wrap="none" anchor="ctr"/>
          <a:lstStyle/>
          <a:p>
            <a:pPr>
              <a:defRPr/>
            </a:pPr>
            <a:endParaRPr lang="es-ES" dirty="0">
              <a:ea typeface="+mn-ea"/>
              <a:cs typeface="+mn-cs"/>
            </a:endParaRPr>
          </a:p>
        </p:txBody>
      </p:sp>
      <p:sp>
        <p:nvSpPr>
          <p:cNvPr id="3089" name="Line 49"/>
          <p:cNvSpPr>
            <a:spLocks noChangeShapeType="1"/>
          </p:cNvSpPr>
          <p:nvPr/>
        </p:nvSpPr>
        <p:spPr bwMode="auto">
          <a:xfrm flipH="1">
            <a:off x="3697288" y="1889125"/>
            <a:ext cx="12700" cy="2254250"/>
          </a:xfrm>
          <a:prstGeom prst="line">
            <a:avLst/>
          </a:prstGeom>
          <a:noFill/>
          <a:ln w="76200">
            <a:solidFill>
              <a:srgbClr val="D53217"/>
            </a:solidFill>
            <a:prstDash val="sysDot"/>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3090" name="Rectangle 50"/>
          <p:cNvSpPr>
            <a:spLocks noChangeArrowheads="1"/>
          </p:cNvSpPr>
          <p:nvPr/>
        </p:nvSpPr>
        <p:spPr bwMode="auto">
          <a:xfrm>
            <a:off x="209550" y="2946400"/>
            <a:ext cx="2498725" cy="166688"/>
          </a:xfrm>
          <a:prstGeom prst="rect">
            <a:avLst/>
          </a:prstGeom>
          <a:gradFill rotWithShape="1">
            <a:gsLst>
              <a:gs pos="0">
                <a:srgbClr val="FFFFFF"/>
              </a:gs>
              <a:gs pos="100000">
                <a:srgbClr val="94F0AA"/>
              </a:gs>
            </a:gsLst>
            <a:lin ang="0" scaled="1"/>
          </a:gradFill>
          <a:ln w="9525">
            <a:solidFill>
              <a:schemeClr val="tx1"/>
            </a:solidFill>
            <a:miter lim="800000"/>
            <a:headEnd/>
            <a:tailEnd/>
          </a:ln>
        </p:spPr>
        <p:txBody>
          <a:bodyPr wrap="none" anchor="ctr"/>
          <a:lstStyle/>
          <a:p>
            <a:endParaRPr lang="es-ES_tradnl"/>
          </a:p>
        </p:txBody>
      </p:sp>
      <p:sp>
        <p:nvSpPr>
          <p:cNvPr id="3091" name="Rectangle 51"/>
          <p:cNvSpPr>
            <a:spLocks noChangeArrowheads="1"/>
          </p:cNvSpPr>
          <p:nvPr/>
        </p:nvSpPr>
        <p:spPr bwMode="auto">
          <a:xfrm>
            <a:off x="2708275" y="2946400"/>
            <a:ext cx="995363" cy="166688"/>
          </a:xfrm>
          <a:prstGeom prst="rect">
            <a:avLst/>
          </a:prstGeom>
          <a:gradFill rotWithShape="1">
            <a:gsLst>
              <a:gs pos="0">
                <a:srgbClr val="FFFFFF"/>
              </a:gs>
              <a:gs pos="100000">
                <a:srgbClr val="99CCFF"/>
              </a:gs>
            </a:gsLst>
            <a:lin ang="0" scaled="1"/>
          </a:gradFill>
          <a:ln w="9525">
            <a:solidFill>
              <a:schemeClr val="tx1"/>
            </a:solidFill>
            <a:miter lim="800000"/>
            <a:headEnd/>
            <a:tailEnd/>
          </a:ln>
        </p:spPr>
        <p:txBody>
          <a:bodyPr wrap="none" anchor="ctr"/>
          <a:lstStyle/>
          <a:p>
            <a:pPr algn="ctr"/>
            <a:endParaRPr lang="en-US">
              <a:solidFill>
                <a:srgbClr val="FFCC00"/>
              </a:solidFill>
              <a:latin typeface="Bauhaus Md BT" charset="0"/>
              <a:cs typeface="Arial" charset="0"/>
            </a:endParaRPr>
          </a:p>
        </p:txBody>
      </p:sp>
      <p:sp>
        <p:nvSpPr>
          <p:cNvPr id="3092" name="Rectangle 52"/>
          <p:cNvSpPr>
            <a:spLocks noChangeArrowheads="1"/>
          </p:cNvSpPr>
          <p:nvPr/>
        </p:nvSpPr>
        <p:spPr bwMode="auto">
          <a:xfrm>
            <a:off x="3703638" y="2946400"/>
            <a:ext cx="1763712" cy="166688"/>
          </a:xfrm>
          <a:prstGeom prst="rect">
            <a:avLst/>
          </a:prstGeom>
          <a:gradFill rotWithShape="1">
            <a:gsLst>
              <a:gs pos="0">
                <a:srgbClr val="FFFFF7"/>
              </a:gs>
              <a:gs pos="100000">
                <a:srgbClr val="FFFFCC"/>
              </a:gs>
            </a:gsLst>
            <a:lin ang="0" scaled="1"/>
          </a:gradFill>
          <a:ln w="9525">
            <a:solidFill>
              <a:schemeClr val="tx1"/>
            </a:solidFill>
            <a:miter lim="800000"/>
            <a:headEnd/>
            <a:tailEnd/>
          </a:ln>
        </p:spPr>
        <p:txBody>
          <a:bodyPr wrap="none" anchor="ctr"/>
          <a:lstStyle/>
          <a:p>
            <a:endParaRPr lang="es-ES_tradnl"/>
          </a:p>
        </p:txBody>
      </p:sp>
      <p:sp>
        <p:nvSpPr>
          <p:cNvPr id="150581" name="Text Box 53"/>
          <p:cNvSpPr txBox="1">
            <a:spLocks noChangeArrowheads="1"/>
          </p:cNvSpPr>
          <p:nvPr/>
        </p:nvSpPr>
        <p:spPr bwMode="auto">
          <a:xfrm>
            <a:off x="5808663" y="2720975"/>
            <a:ext cx="1803400" cy="241300"/>
          </a:xfrm>
          <a:prstGeom prst="rect">
            <a:avLst/>
          </a:prstGeom>
          <a:noFill/>
          <a:ln w="9525">
            <a:noFill/>
            <a:miter lim="800000"/>
            <a:headEnd/>
            <a:tailEnd/>
          </a:ln>
          <a:effectLst/>
        </p:spPr>
        <p:txBody>
          <a:bodyPr wrap="none">
            <a:spAutoFit/>
          </a:bodyPr>
          <a:lstStyle/>
          <a:p>
            <a:pPr algn="ctr" eaLnBrk="0" hangingPunct="0">
              <a:lnSpc>
                <a:spcPct val="75000"/>
              </a:lnSpc>
              <a:defRPr/>
            </a:pPr>
            <a:r>
              <a:rPr lang="en-US" sz="1300" b="1" dirty="0">
                <a:solidFill>
                  <a:schemeClr val="hlink"/>
                </a:solidFill>
                <a:effectLst>
                  <a:outerShdw blurRad="38100" dist="38100" dir="2700000" algn="tl">
                    <a:srgbClr val="C0C0C0"/>
                  </a:outerShdw>
                </a:effectLst>
                <a:ea typeface="+mn-ea"/>
                <a:cs typeface="Arial" charset="0"/>
              </a:rPr>
              <a:t>   </a:t>
            </a:r>
            <a:r>
              <a:rPr lang="en-US" sz="1200" b="1" dirty="0">
                <a:solidFill>
                  <a:srgbClr val="3333FF"/>
                </a:solidFill>
                <a:latin typeface="Arial" pitchFamily="34" charset="0"/>
                <a:ea typeface="+mn-ea"/>
                <a:cs typeface="+mn-cs"/>
              </a:rPr>
              <a:t>reconstruction Fund</a:t>
            </a:r>
          </a:p>
        </p:txBody>
      </p:sp>
      <p:sp>
        <p:nvSpPr>
          <p:cNvPr id="3094" name="Text Box 54"/>
          <p:cNvSpPr txBox="1">
            <a:spLocks noChangeArrowheads="1"/>
          </p:cNvSpPr>
          <p:nvPr/>
        </p:nvSpPr>
        <p:spPr bwMode="auto">
          <a:xfrm>
            <a:off x="1425575" y="2362200"/>
            <a:ext cx="1039813" cy="238125"/>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pPr>
            <a:r>
              <a:rPr lang="en-US" sz="1200" b="1"/>
              <a:t>FOPREDEN</a:t>
            </a:r>
          </a:p>
        </p:txBody>
      </p:sp>
      <p:sp>
        <p:nvSpPr>
          <p:cNvPr id="3095" name="Text Box 56"/>
          <p:cNvSpPr txBox="1">
            <a:spLocks noChangeArrowheads="1"/>
          </p:cNvSpPr>
          <p:nvPr/>
        </p:nvSpPr>
        <p:spPr bwMode="auto">
          <a:xfrm>
            <a:off x="5892800" y="2362200"/>
            <a:ext cx="836613" cy="238125"/>
          </a:xfrm>
          <a:prstGeom prst="rect">
            <a:avLst/>
          </a:prstGeom>
          <a:noFill/>
          <a:ln w="9525">
            <a:solidFill>
              <a:schemeClr val="accent2"/>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pPr>
            <a:r>
              <a:rPr lang="en-US" sz="1200" b="1"/>
              <a:t>FONDEN</a:t>
            </a:r>
          </a:p>
        </p:txBody>
      </p:sp>
      <p:sp>
        <p:nvSpPr>
          <p:cNvPr id="3096" name="AutoShape 57"/>
          <p:cNvSpPr>
            <a:spLocks/>
          </p:cNvSpPr>
          <p:nvPr/>
        </p:nvSpPr>
        <p:spPr bwMode="auto">
          <a:xfrm rot="5400000">
            <a:off x="6160294" y="481806"/>
            <a:ext cx="65088" cy="4473575"/>
          </a:xfrm>
          <a:prstGeom prst="leftBrace">
            <a:avLst>
              <a:gd name="adj1" fmla="val 572760"/>
              <a:gd name="adj2" fmla="val 4953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p>
            <a:endParaRPr lang="es-ES_tradnl"/>
          </a:p>
        </p:txBody>
      </p:sp>
      <p:sp>
        <p:nvSpPr>
          <p:cNvPr id="3097" name="AutoShape 59"/>
          <p:cNvSpPr>
            <a:spLocks/>
          </p:cNvSpPr>
          <p:nvPr/>
        </p:nvSpPr>
        <p:spPr bwMode="auto">
          <a:xfrm rot="5400000">
            <a:off x="1890713" y="1000125"/>
            <a:ext cx="76200" cy="3438525"/>
          </a:xfrm>
          <a:prstGeom prst="leftBrace">
            <a:avLst>
              <a:gd name="adj1" fmla="val 376042"/>
              <a:gd name="adj2" fmla="val 4953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rot="10800000" vert="eaVert" wrap="none" anchor="ctr"/>
          <a:lstStyle/>
          <a:p>
            <a:endParaRPr lang="es-ES_tradnl"/>
          </a:p>
        </p:txBody>
      </p:sp>
      <p:sp>
        <p:nvSpPr>
          <p:cNvPr id="3098" name="AutoShape 61"/>
          <p:cNvSpPr>
            <a:spLocks/>
          </p:cNvSpPr>
          <p:nvPr/>
        </p:nvSpPr>
        <p:spPr bwMode="auto">
          <a:xfrm rot="-5400000">
            <a:off x="1395412" y="2355851"/>
            <a:ext cx="55563" cy="2309812"/>
          </a:xfrm>
          <a:prstGeom prst="leftBrace">
            <a:avLst>
              <a:gd name="adj1" fmla="val 346425"/>
              <a:gd name="adj2" fmla="val 4953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s-ES_tradnl"/>
          </a:p>
        </p:txBody>
      </p:sp>
      <p:sp>
        <p:nvSpPr>
          <p:cNvPr id="3099" name="AutoShape 62"/>
          <p:cNvSpPr>
            <a:spLocks/>
          </p:cNvSpPr>
          <p:nvPr/>
        </p:nvSpPr>
        <p:spPr bwMode="auto">
          <a:xfrm rot="-5400000">
            <a:off x="6065838" y="1120775"/>
            <a:ext cx="60325" cy="4784725"/>
          </a:xfrm>
          <a:prstGeom prst="leftBrace">
            <a:avLst>
              <a:gd name="adj1" fmla="val 517756"/>
              <a:gd name="adj2" fmla="val 49537"/>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endParaRPr lang="es-ES_tradnl"/>
          </a:p>
        </p:txBody>
      </p:sp>
      <p:sp>
        <p:nvSpPr>
          <p:cNvPr id="3100" name="Text Box 63"/>
          <p:cNvSpPr txBox="1">
            <a:spLocks noChangeArrowheads="1"/>
          </p:cNvSpPr>
          <p:nvPr/>
        </p:nvSpPr>
        <p:spPr bwMode="auto">
          <a:xfrm>
            <a:off x="2765425" y="3127375"/>
            <a:ext cx="9810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pPr>
            <a:r>
              <a:rPr lang="en-US" sz="1200" b="1"/>
              <a:t>Days To Weeks</a:t>
            </a:r>
          </a:p>
        </p:txBody>
      </p:sp>
      <p:sp>
        <p:nvSpPr>
          <p:cNvPr id="3101" name="Text Box 64"/>
          <p:cNvSpPr txBox="1">
            <a:spLocks noChangeArrowheads="1"/>
          </p:cNvSpPr>
          <p:nvPr/>
        </p:nvSpPr>
        <p:spPr bwMode="auto">
          <a:xfrm>
            <a:off x="3789363" y="3116263"/>
            <a:ext cx="12477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pPr>
            <a:r>
              <a:rPr lang="en-US" sz="1200" b="1"/>
              <a:t>Hours, Days to Weeks</a:t>
            </a:r>
          </a:p>
        </p:txBody>
      </p:sp>
      <p:sp>
        <p:nvSpPr>
          <p:cNvPr id="3102" name="Text Box 65"/>
          <p:cNvSpPr txBox="1">
            <a:spLocks noChangeArrowheads="1"/>
          </p:cNvSpPr>
          <p:nvPr/>
        </p:nvSpPr>
        <p:spPr bwMode="auto">
          <a:xfrm>
            <a:off x="874713" y="3135313"/>
            <a:ext cx="1081087"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pPr>
            <a:r>
              <a:rPr lang="en-US" sz="1200" b="1"/>
              <a:t>Months to years</a:t>
            </a:r>
          </a:p>
        </p:txBody>
      </p:sp>
      <p:sp>
        <p:nvSpPr>
          <p:cNvPr id="3103" name="Text Box 66"/>
          <p:cNvSpPr txBox="1">
            <a:spLocks noChangeArrowheads="1"/>
          </p:cNvSpPr>
          <p:nvPr/>
        </p:nvSpPr>
        <p:spPr bwMode="auto">
          <a:xfrm>
            <a:off x="5862638" y="3117850"/>
            <a:ext cx="15017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pPr>
            <a:r>
              <a:rPr lang="en-US" sz="1200" b="1"/>
              <a:t>Days, Weeks to Months</a:t>
            </a:r>
          </a:p>
        </p:txBody>
      </p:sp>
      <p:sp>
        <p:nvSpPr>
          <p:cNvPr id="3104" name="Line 67"/>
          <p:cNvSpPr>
            <a:spLocks noChangeShapeType="1"/>
          </p:cNvSpPr>
          <p:nvPr/>
        </p:nvSpPr>
        <p:spPr bwMode="auto">
          <a:xfrm flipH="1">
            <a:off x="354013" y="3273425"/>
            <a:ext cx="6889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3105" name="Line 68"/>
          <p:cNvSpPr>
            <a:spLocks noChangeShapeType="1"/>
          </p:cNvSpPr>
          <p:nvPr/>
        </p:nvSpPr>
        <p:spPr bwMode="auto">
          <a:xfrm>
            <a:off x="1808163" y="3273425"/>
            <a:ext cx="6889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3106" name="Line 69"/>
          <p:cNvSpPr>
            <a:spLocks noChangeShapeType="1"/>
          </p:cNvSpPr>
          <p:nvPr/>
        </p:nvSpPr>
        <p:spPr bwMode="auto">
          <a:xfrm flipH="1">
            <a:off x="2708275" y="3273425"/>
            <a:ext cx="306388"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spAutoFit/>
          </a:bodyPr>
          <a:lstStyle/>
          <a:p>
            <a:endParaRPr lang="es-ES"/>
          </a:p>
        </p:txBody>
      </p:sp>
      <p:sp>
        <p:nvSpPr>
          <p:cNvPr id="3107" name="Line 70"/>
          <p:cNvSpPr>
            <a:spLocks noChangeShapeType="1"/>
          </p:cNvSpPr>
          <p:nvPr/>
        </p:nvSpPr>
        <p:spPr bwMode="auto">
          <a:xfrm>
            <a:off x="3475038" y="3273425"/>
            <a:ext cx="228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3108" name="Line 71"/>
          <p:cNvSpPr>
            <a:spLocks noChangeShapeType="1"/>
          </p:cNvSpPr>
          <p:nvPr/>
        </p:nvSpPr>
        <p:spPr bwMode="auto">
          <a:xfrm>
            <a:off x="4760913" y="3273425"/>
            <a:ext cx="70643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3109" name="Line 72"/>
          <p:cNvSpPr>
            <a:spLocks noChangeShapeType="1"/>
          </p:cNvSpPr>
          <p:nvPr/>
        </p:nvSpPr>
        <p:spPr bwMode="auto">
          <a:xfrm flipH="1">
            <a:off x="3703638" y="3273425"/>
            <a:ext cx="307975"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3110" name="Line 73"/>
          <p:cNvSpPr>
            <a:spLocks noChangeShapeType="1"/>
          </p:cNvSpPr>
          <p:nvPr/>
        </p:nvSpPr>
        <p:spPr bwMode="auto">
          <a:xfrm flipH="1">
            <a:off x="5467350" y="3273425"/>
            <a:ext cx="4810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3111" name="Line 74"/>
          <p:cNvSpPr>
            <a:spLocks noChangeShapeType="1"/>
          </p:cNvSpPr>
          <p:nvPr/>
        </p:nvSpPr>
        <p:spPr bwMode="auto">
          <a:xfrm flipV="1">
            <a:off x="7302500" y="3271838"/>
            <a:ext cx="1157288" cy="158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150603" name="Text Box 75"/>
          <p:cNvSpPr txBox="1">
            <a:spLocks noChangeArrowheads="1"/>
          </p:cNvSpPr>
          <p:nvPr/>
        </p:nvSpPr>
        <p:spPr bwMode="auto">
          <a:xfrm>
            <a:off x="3851275" y="2693988"/>
            <a:ext cx="1433513" cy="276225"/>
          </a:xfrm>
          <a:prstGeom prst="rect">
            <a:avLst/>
          </a:prstGeom>
          <a:noFill/>
          <a:ln w="9525">
            <a:noFill/>
            <a:miter lim="800000"/>
            <a:headEnd/>
            <a:tailEnd/>
          </a:ln>
          <a:effec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200" b="1" dirty="0" smtClean="0">
                <a:solidFill>
                  <a:schemeClr val="accent6">
                    <a:lumMod val="50000"/>
                  </a:schemeClr>
                </a:solidFill>
                <a:latin typeface="Arial" pitchFamily="34" charset="0"/>
                <a:ea typeface="+mn-ea"/>
                <a:cs typeface="+mn-cs"/>
              </a:rPr>
              <a:t>Emergency </a:t>
            </a:r>
            <a:r>
              <a:rPr lang="en-US" sz="1200" b="1" dirty="0">
                <a:solidFill>
                  <a:schemeClr val="accent6">
                    <a:lumMod val="50000"/>
                  </a:schemeClr>
                </a:solidFill>
                <a:latin typeface="Arial" pitchFamily="34" charset="0"/>
                <a:ea typeface="+mn-ea"/>
                <a:cs typeface="+mn-cs"/>
              </a:rPr>
              <a:t>Fund</a:t>
            </a:r>
          </a:p>
        </p:txBody>
      </p:sp>
      <p:sp>
        <p:nvSpPr>
          <p:cNvPr id="150604" name="Text Box 76"/>
          <p:cNvSpPr txBox="1">
            <a:spLocks noChangeArrowheads="1"/>
          </p:cNvSpPr>
          <p:nvPr/>
        </p:nvSpPr>
        <p:spPr bwMode="auto">
          <a:xfrm rot="16200000">
            <a:off x="2725737" y="4538663"/>
            <a:ext cx="1470025" cy="825500"/>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1600" b="1">
                <a:solidFill>
                  <a:schemeClr val="folHlink"/>
                </a:solidFill>
                <a:effectLst>
                  <a:outerShdw blurRad="38100" dist="38100" dir="2700000" algn="tl">
                    <a:srgbClr val="DDDDDD"/>
                  </a:outerShdw>
                </a:effectLst>
                <a:cs typeface="Arial" charset="0"/>
              </a:rPr>
              <a:t>Occurrence of the phenomenon </a:t>
            </a:r>
          </a:p>
        </p:txBody>
      </p:sp>
      <p:sp>
        <p:nvSpPr>
          <p:cNvPr id="3114" name="Text Box 77"/>
          <p:cNvSpPr txBox="1">
            <a:spLocks noChangeArrowheads="1"/>
          </p:cNvSpPr>
          <p:nvPr/>
        </p:nvSpPr>
        <p:spPr bwMode="auto">
          <a:xfrm>
            <a:off x="4097338" y="3851275"/>
            <a:ext cx="1206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1000">
                <a:solidFill>
                  <a:srgbClr val="A22700"/>
                </a:solidFill>
                <a:latin typeface="Arial Black" charset="0"/>
                <a:cs typeface="Arial" charset="0"/>
              </a:rPr>
              <a:t>EMERGENCY</a:t>
            </a:r>
          </a:p>
          <a:p>
            <a:pPr algn="ctr" eaLnBrk="1" hangingPunct="1"/>
            <a:r>
              <a:rPr lang="en-US" sz="1000">
                <a:solidFill>
                  <a:srgbClr val="A22700"/>
                </a:solidFill>
                <a:latin typeface="Arial Black" charset="0"/>
                <a:cs typeface="Arial" charset="0"/>
              </a:rPr>
              <a:t>DECLARATION</a:t>
            </a:r>
          </a:p>
        </p:txBody>
      </p:sp>
      <p:sp>
        <p:nvSpPr>
          <p:cNvPr id="3115" name="Text Box 78"/>
          <p:cNvSpPr txBox="1">
            <a:spLocks noChangeArrowheads="1"/>
          </p:cNvSpPr>
          <p:nvPr/>
        </p:nvSpPr>
        <p:spPr bwMode="auto">
          <a:xfrm>
            <a:off x="4097338" y="4751388"/>
            <a:ext cx="1260475"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900">
                <a:solidFill>
                  <a:srgbClr val="A22700"/>
                </a:solidFill>
                <a:latin typeface="Arial Black" charset="0"/>
                <a:cs typeface="Arial" charset="0"/>
              </a:rPr>
              <a:t>AID SUPPLIES FOR THE POPULATION </a:t>
            </a:r>
          </a:p>
        </p:txBody>
      </p:sp>
      <p:sp>
        <p:nvSpPr>
          <p:cNvPr id="3116" name="AutoShape 79"/>
          <p:cNvSpPr>
            <a:spLocks noChangeArrowheads="1"/>
          </p:cNvSpPr>
          <p:nvPr/>
        </p:nvSpPr>
        <p:spPr bwMode="auto">
          <a:xfrm>
            <a:off x="4479925" y="4386263"/>
            <a:ext cx="271463" cy="309562"/>
          </a:xfrm>
          <a:prstGeom prst="downArrow">
            <a:avLst>
              <a:gd name="adj1" fmla="val 50000"/>
              <a:gd name="adj2" fmla="val 28509"/>
            </a:avLst>
          </a:prstGeom>
          <a:solidFill>
            <a:srgbClr val="990000"/>
          </a:solidFill>
          <a:ln w="9525">
            <a:solidFill>
              <a:schemeClr val="tx1"/>
            </a:solidFill>
            <a:miter lim="800000"/>
            <a:headEnd/>
            <a:tailEnd/>
          </a:ln>
        </p:spPr>
        <p:txBody>
          <a:bodyPr wrap="none" anchor="ctr"/>
          <a:lstStyle/>
          <a:p>
            <a:endParaRPr lang="es-ES_tradnl"/>
          </a:p>
        </p:txBody>
      </p:sp>
      <p:sp>
        <p:nvSpPr>
          <p:cNvPr id="3117" name="Text Box 80"/>
          <p:cNvSpPr txBox="1">
            <a:spLocks noChangeArrowheads="1"/>
          </p:cNvSpPr>
          <p:nvPr/>
        </p:nvSpPr>
        <p:spPr bwMode="auto">
          <a:xfrm>
            <a:off x="3692525" y="3554413"/>
            <a:ext cx="17208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pPr>
            <a:r>
              <a:rPr lang="en-US" sz="1200" b="1"/>
              <a:t>How it is detonated? </a:t>
            </a:r>
          </a:p>
        </p:txBody>
      </p:sp>
      <p:sp>
        <p:nvSpPr>
          <p:cNvPr id="3118" name="Text Box 81"/>
          <p:cNvSpPr txBox="1">
            <a:spLocks noChangeArrowheads="1"/>
          </p:cNvSpPr>
          <p:nvPr/>
        </p:nvSpPr>
        <p:spPr bwMode="auto">
          <a:xfrm>
            <a:off x="6461125" y="3567113"/>
            <a:ext cx="172085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pPr>
            <a:r>
              <a:rPr lang="en-US" sz="1200" b="1"/>
              <a:t>How it is detonated? </a:t>
            </a:r>
          </a:p>
        </p:txBody>
      </p:sp>
      <p:sp>
        <p:nvSpPr>
          <p:cNvPr id="3119" name="Text Box 82"/>
          <p:cNvSpPr txBox="1">
            <a:spLocks noChangeArrowheads="1"/>
          </p:cNvSpPr>
          <p:nvPr/>
        </p:nvSpPr>
        <p:spPr bwMode="auto">
          <a:xfrm>
            <a:off x="6773863" y="3887788"/>
            <a:ext cx="12065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1000">
                <a:solidFill>
                  <a:srgbClr val="A22700"/>
                </a:solidFill>
                <a:latin typeface="Arial Black" charset="0"/>
                <a:cs typeface="Arial" charset="0"/>
              </a:rPr>
              <a:t>DISASTER</a:t>
            </a:r>
            <a:br>
              <a:rPr lang="en-US" sz="1000">
                <a:solidFill>
                  <a:srgbClr val="A22700"/>
                </a:solidFill>
                <a:latin typeface="Arial Black" charset="0"/>
                <a:cs typeface="Arial" charset="0"/>
              </a:rPr>
            </a:br>
            <a:r>
              <a:rPr lang="en-US" sz="1000">
                <a:solidFill>
                  <a:srgbClr val="A22700"/>
                </a:solidFill>
                <a:latin typeface="Arial Black" charset="0"/>
                <a:cs typeface="Arial" charset="0"/>
              </a:rPr>
              <a:t>DECLARATION</a:t>
            </a:r>
          </a:p>
        </p:txBody>
      </p:sp>
      <p:sp>
        <p:nvSpPr>
          <p:cNvPr id="3120" name="Text Box 83"/>
          <p:cNvSpPr txBox="1">
            <a:spLocks noChangeArrowheads="1"/>
          </p:cNvSpPr>
          <p:nvPr/>
        </p:nvSpPr>
        <p:spPr bwMode="auto">
          <a:xfrm>
            <a:off x="6557963" y="4824413"/>
            <a:ext cx="1527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eaLnBrk="1" hangingPunct="1"/>
            <a:r>
              <a:rPr lang="en-US" sz="900">
                <a:solidFill>
                  <a:srgbClr val="A22700"/>
                </a:solidFill>
                <a:latin typeface="Arial Black" charset="0"/>
                <a:cs typeface="Arial" charset="0"/>
              </a:rPr>
              <a:t>RECONSTRUCTION RESOURCES</a:t>
            </a:r>
          </a:p>
        </p:txBody>
      </p:sp>
      <p:sp>
        <p:nvSpPr>
          <p:cNvPr id="3121" name="AutoShape 84"/>
          <p:cNvSpPr>
            <a:spLocks noChangeArrowheads="1"/>
          </p:cNvSpPr>
          <p:nvPr/>
        </p:nvSpPr>
        <p:spPr bwMode="auto">
          <a:xfrm>
            <a:off x="7240588" y="4370388"/>
            <a:ext cx="271462" cy="309562"/>
          </a:xfrm>
          <a:prstGeom prst="downArrow">
            <a:avLst>
              <a:gd name="adj1" fmla="val 50000"/>
              <a:gd name="adj2" fmla="val 28509"/>
            </a:avLst>
          </a:prstGeom>
          <a:solidFill>
            <a:srgbClr val="990000"/>
          </a:solidFill>
          <a:ln w="9525">
            <a:solidFill>
              <a:schemeClr val="tx1"/>
            </a:solidFill>
            <a:miter lim="800000"/>
            <a:headEnd/>
            <a:tailEnd/>
          </a:ln>
        </p:spPr>
        <p:txBody>
          <a:bodyPr wrap="none" anchor="ctr"/>
          <a:lstStyle/>
          <a:p>
            <a:endParaRPr lang="es-ES_tradnl"/>
          </a:p>
        </p:txBody>
      </p:sp>
      <p:sp>
        <p:nvSpPr>
          <p:cNvPr id="3122" name="AutoShape 86"/>
          <p:cNvSpPr>
            <a:spLocks noChangeArrowheads="1"/>
          </p:cNvSpPr>
          <p:nvPr/>
        </p:nvSpPr>
        <p:spPr bwMode="auto">
          <a:xfrm>
            <a:off x="5746750" y="4424363"/>
            <a:ext cx="838200" cy="215900"/>
          </a:xfrm>
          <a:prstGeom prst="leftRightArrow">
            <a:avLst>
              <a:gd name="adj1" fmla="val 50000"/>
              <a:gd name="adj2" fmla="val 77647"/>
            </a:avLst>
          </a:prstGeom>
          <a:solidFill>
            <a:srgbClr val="800000"/>
          </a:solidFill>
          <a:ln w="9525">
            <a:solidFill>
              <a:schemeClr val="tx1"/>
            </a:solidFill>
            <a:miter lim="800000"/>
            <a:headEnd/>
            <a:tailEnd/>
          </a:ln>
        </p:spPr>
        <p:txBody>
          <a:bodyPr wrap="none" anchor="ctr"/>
          <a:lstStyle/>
          <a:p>
            <a:endParaRPr lang="es-ES_tradnl"/>
          </a:p>
        </p:txBody>
      </p:sp>
      <p:cxnSp>
        <p:nvCxnSpPr>
          <p:cNvPr id="3123" name="AutoShape 87"/>
          <p:cNvCxnSpPr>
            <a:cxnSpLocks noChangeShapeType="1"/>
          </p:cNvCxnSpPr>
          <p:nvPr/>
        </p:nvCxnSpPr>
        <p:spPr bwMode="auto">
          <a:xfrm rot="5400000">
            <a:off x="4805362" y="4448176"/>
            <a:ext cx="1216025" cy="1606550"/>
          </a:xfrm>
          <a:prstGeom prst="curvedConnector3">
            <a:avLst>
              <a:gd name="adj1" fmla="val 58352"/>
            </a:avLst>
          </a:prstGeom>
          <a:noFill/>
          <a:ln w="50800">
            <a:solidFill>
              <a:schemeClr val="tx1"/>
            </a:solidFill>
            <a:prstDash val="sysDot"/>
            <a:round/>
            <a:headEnd/>
            <a:tailEnd type="triangle" w="med" len="med"/>
          </a:ln>
          <a:extLst>
            <a:ext uri="{909E8E84-426E-40dd-AFC4-6F175D3DCCD1}">
              <a14:hiddenFill xmlns:a14="http://schemas.microsoft.com/office/drawing/2010/main">
                <a:noFill/>
              </a14:hiddenFill>
            </a:ext>
          </a:extLst>
        </p:spPr>
      </p:cxnSp>
      <p:sp>
        <p:nvSpPr>
          <p:cNvPr id="3124" name="Text Box 57"/>
          <p:cNvSpPr txBox="1">
            <a:spLocks noChangeArrowheads="1"/>
          </p:cNvSpPr>
          <p:nvPr/>
        </p:nvSpPr>
        <p:spPr bwMode="auto">
          <a:xfrm>
            <a:off x="527050" y="2732088"/>
            <a:ext cx="20447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ctr">
              <a:lnSpc>
                <a:spcPct val="75000"/>
              </a:lnSpc>
              <a:defRPr/>
            </a:pPr>
            <a:r>
              <a:rPr lang="en-US" sz="1200" b="1" smtClean="0">
                <a:solidFill>
                  <a:srgbClr val="3333FF"/>
                </a:solidFill>
                <a:cs typeface="+mn-cs"/>
              </a:rPr>
              <a:t>Programmed actions</a:t>
            </a:r>
          </a:p>
        </p:txBody>
      </p:sp>
      <p:sp>
        <p:nvSpPr>
          <p:cNvPr id="11318" name="Text Box 59"/>
          <p:cNvSpPr txBox="1">
            <a:spLocks noChangeArrowheads="1"/>
          </p:cNvSpPr>
          <p:nvPr/>
        </p:nvSpPr>
        <p:spPr bwMode="auto">
          <a:xfrm>
            <a:off x="2524125" y="2744788"/>
            <a:ext cx="1438275"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defPPr>
              <a:defRPr lang="es-MX"/>
            </a:defPPr>
            <a:lvl1pPr algn="ctr" eaLnBrk="0" hangingPunct="0">
              <a:lnSpc>
                <a:spcPct val="75000"/>
              </a:lnSpc>
              <a:defRPr sz="1200" b="1"/>
            </a:lvl1pPr>
            <a:lvl2pPr marL="742950" indent="-285750" eaLnBrk="0" hangingPunct="0"/>
            <a:lvl3pPr marL="1143000" indent="-228600" eaLnBrk="0" hangingPunct="0"/>
            <a:lvl4pPr marL="1600200" indent="-228600" eaLnBrk="0" hangingPunct="0"/>
            <a:lvl5pPr marL="2057400" indent="-228600" eaLnBrk="0" hangingPunct="0"/>
            <a:lvl6pPr marL="2514600" indent="-228600" algn="r" eaLnBrk="0" fontAlgn="base" hangingPunct="0">
              <a:spcBef>
                <a:spcPct val="0"/>
              </a:spcBef>
              <a:spcAft>
                <a:spcPct val="0"/>
              </a:spcAft>
            </a:lvl6pPr>
            <a:lvl7pPr marL="2971800" indent="-228600" algn="r" eaLnBrk="0" fontAlgn="base" hangingPunct="0">
              <a:spcBef>
                <a:spcPct val="0"/>
              </a:spcBef>
              <a:spcAft>
                <a:spcPct val="0"/>
              </a:spcAft>
            </a:lvl7pPr>
            <a:lvl8pPr marL="3429000" indent="-228600" algn="r" eaLnBrk="0" fontAlgn="base" hangingPunct="0">
              <a:spcBef>
                <a:spcPct val="0"/>
              </a:spcBef>
              <a:spcAft>
                <a:spcPct val="0"/>
              </a:spcAft>
            </a:lvl8pPr>
            <a:lvl9pPr marL="3886200" indent="-228600" algn="r" eaLnBrk="0" fontAlgn="base" hangingPunct="0">
              <a:spcBef>
                <a:spcPct val="0"/>
              </a:spcBef>
              <a:spcAft>
                <a:spcPct val="0"/>
              </a:spcAft>
            </a:lvl9pPr>
          </a:lstStyle>
          <a:p>
            <a:pPr>
              <a:defRPr/>
            </a:pPr>
            <a:r>
              <a:rPr lang="en-US" dirty="0" smtClean="0">
                <a:solidFill>
                  <a:schemeClr val="accent6">
                    <a:lumMod val="50000"/>
                  </a:schemeClr>
                </a:solidFill>
                <a:latin typeface="Arial" pitchFamily="34" charset="0"/>
                <a:ea typeface="+mn-ea"/>
                <a:cs typeface="+mn-cs"/>
              </a:rPr>
              <a:t>Urgent actions</a:t>
            </a:r>
          </a:p>
        </p:txBody>
      </p:sp>
      <p:sp>
        <p:nvSpPr>
          <p:cNvPr id="58" name="Text Box 5"/>
          <p:cNvSpPr txBox="1">
            <a:spLocks noChangeArrowheads="1"/>
          </p:cNvSpPr>
          <p:nvPr/>
        </p:nvSpPr>
        <p:spPr bwMode="auto">
          <a:xfrm>
            <a:off x="5216526" y="556586"/>
            <a:ext cx="3271837" cy="4302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just" eaLnBrk="1" hangingPunct="1">
              <a:lnSpc>
                <a:spcPct val="75000"/>
              </a:lnSpc>
            </a:pPr>
            <a:r>
              <a:rPr lang="en-US" sz="2800" b="1" dirty="0">
                <a:solidFill>
                  <a:srgbClr val="000000"/>
                </a:solidFill>
                <a:effectLst>
                  <a:outerShdw blurRad="38100" dist="38100" dir="2700000" algn="tl">
                    <a:srgbClr val="DDDDDD"/>
                  </a:outerShdw>
                </a:effectLst>
                <a:latin typeface="Calibri" charset="0"/>
              </a:rPr>
              <a:t>Disaster Time Line</a:t>
            </a:r>
          </a:p>
        </p:txBody>
      </p:sp>
      <p:sp>
        <p:nvSpPr>
          <p:cNvPr id="71" name="Rectangle 11"/>
          <p:cNvSpPr/>
          <p:nvPr/>
        </p:nvSpPr>
        <p:spPr>
          <a:xfrm>
            <a:off x="5467350" y="2211388"/>
            <a:ext cx="3065463" cy="3384550"/>
          </a:xfrm>
          <a:prstGeom prst="rect">
            <a:avLst/>
          </a:prstGeom>
          <a:solidFill>
            <a:schemeClr val="accent1">
              <a:alpha val="3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3128" name="Line 70"/>
          <p:cNvSpPr>
            <a:spLocks noChangeShapeType="1"/>
          </p:cNvSpPr>
          <p:nvPr/>
        </p:nvSpPr>
        <p:spPr bwMode="auto">
          <a:xfrm flipH="1" flipV="1">
            <a:off x="2708275" y="3271838"/>
            <a:ext cx="23495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s-ES"/>
          </a:p>
        </p:txBody>
      </p:sp>
      <p:sp>
        <p:nvSpPr>
          <p:cNvPr id="57" name="TextBox 23"/>
          <p:cNvSpPr txBox="1"/>
          <p:nvPr/>
        </p:nvSpPr>
        <p:spPr>
          <a:xfrm>
            <a:off x="4583113" y="1193800"/>
            <a:ext cx="3919537" cy="276225"/>
          </a:xfrm>
          <a:prstGeom prst="rect">
            <a:avLst/>
          </a:prstGeom>
          <a:solidFill>
            <a:schemeClr val="accent1">
              <a:lumMod val="20000"/>
              <a:lumOff val="80000"/>
            </a:schemeClr>
          </a:solidFill>
        </p:spPr>
        <p:txBody>
          <a:bodyPr wrap="none">
            <a:spAutoFit/>
          </a:bodyPr>
          <a:lstStyle/>
          <a:p>
            <a:pPr fontAlgn="auto">
              <a:spcBef>
                <a:spcPts val="0"/>
              </a:spcBef>
              <a:spcAft>
                <a:spcPts val="0"/>
              </a:spcAft>
              <a:defRPr/>
            </a:pPr>
            <a:r>
              <a:rPr lang="en-GB" sz="1200" b="1" dirty="0">
                <a:ea typeface="+mn-ea"/>
                <a:cs typeface="+mn-cs"/>
              </a:rPr>
              <a:t>Scope of Federal FONDEN reinsurance programme</a:t>
            </a:r>
          </a:p>
        </p:txBody>
      </p:sp>
      <p:cxnSp>
        <p:nvCxnSpPr>
          <p:cNvPr id="59" name="Straight Connector 22"/>
          <p:cNvCxnSpPr/>
          <p:nvPr/>
        </p:nvCxnSpPr>
        <p:spPr>
          <a:xfrm flipV="1">
            <a:off x="8378825" y="1687513"/>
            <a:ext cx="0" cy="504825"/>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hape 26"/>
          <p:cNvCxnSpPr/>
          <p:nvPr/>
        </p:nvCxnSpPr>
        <p:spPr>
          <a:xfrm rot="10800000">
            <a:off x="7399338" y="1522413"/>
            <a:ext cx="979487" cy="1651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187925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9136" y="1118393"/>
            <a:ext cx="7027863" cy="2570163"/>
          </a:xfrm>
          <a:prstGeom prst="rect">
            <a:avLst/>
          </a:prstGeom>
          <a:noFill/>
          <a:ln>
            <a:noFill/>
          </a:ln>
          <a:effectLst/>
          <a:extLst/>
        </p:spPr>
        <p:txBody>
          <a:bodyPr anchor="ctr">
            <a:spAutoFit/>
          </a:bodyPr>
          <a:lstStyle/>
          <a:p>
            <a:pPr marL="579437" lvl="1" indent="-400050" algn="just" eaLnBrk="0" fontAlgn="auto" hangingPunct="0">
              <a:lnSpc>
                <a:spcPct val="95000"/>
              </a:lnSpc>
              <a:spcBef>
                <a:spcPct val="10000"/>
              </a:spcBef>
              <a:spcAft>
                <a:spcPts val="0"/>
              </a:spcAft>
              <a:buFontTx/>
              <a:buAutoNum type="romanUcPeriod"/>
              <a:tabLst>
                <a:tab pos="457200" algn="l"/>
              </a:tabLst>
              <a:defRPr/>
            </a:pPr>
            <a:r>
              <a:rPr lang="en-US" sz="1600" dirty="0">
                <a:solidFill>
                  <a:srgbClr val="000000"/>
                </a:solidFill>
                <a:latin typeface="+mn-lt"/>
                <a:ea typeface="+mn-ea"/>
                <a:cs typeface="+mn-cs"/>
              </a:rPr>
              <a:t>The FONDEN program.- budget line within the Federal Budgetary Expenses of every year and works mostly as a cash transfer to the FONDEN Trust;</a:t>
            </a:r>
          </a:p>
          <a:p>
            <a:pPr marL="579437" lvl="1" indent="-400050" algn="just" eaLnBrk="0" fontAlgn="auto" hangingPunct="0">
              <a:lnSpc>
                <a:spcPct val="95000"/>
              </a:lnSpc>
              <a:spcBef>
                <a:spcPct val="10000"/>
              </a:spcBef>
              <a:spcAft>
                <a:spcPts val="0"/>
              </a:spcAft>
              <a:buFontTx/>
              <a:buAutoNum type="romanUcPeriod"/>
              <a:tabLst>
                <a:tab pos="457200" algn="l"/>
              </a:tabLst>
              <a:defRPr/>
            </a:pPr>
            <a:endParaRPr lang="en-US" sz="1000" dirty="0">
              <a:solidFill>
                <a:srgbClr val="000000"/>
              </a:solidFill>
              <a:latin typeface="+mn-lt"/>
              <a:ea typeface="+mn-ea"/>
              <a:cs typeface="+mn-cs"/>
            </a:endParaRPr>
          </a:p>
          <a:p>
            <a:pPr marL="579437" lvl="1" indent="-400050" algn="just" eaLnBrk="0" fontAlgn="auto" hangingPunct="0">
              <a:lnSpc>
                <a:spcPct val="95000"/>
              </a:lnSpc>
              <a:spcBef>
                <a:spcPct val="10000"/>
              </a:spcBef>
              <a:spcAft>
                <a:spcPts val="0"/>
              </a:spcAft>
              <a:buFontTx/>
              <a:buAutoNum type="romanUcPeriod"/>
              <a:tabLst>
                <a:tab pos="457200" algn="l"/>
              </a:tabLst>
              <a:defRPr/>
            </a:pPr>
            <a:r>
              <a:rPr lang="en-US" sz="1600" dirty="0">
                <a:solidFill>
                  <a:srgbClr val="000000"/>
                </a:solidFill>
                <a:latin typeface="+mn-lt"/>
                <a:ea typeface="+mn-ea"/>
                <a:cs typeface="+mn-cs"/>
              </a:rPr>
              <a:t>The FONDEN Trust.- financial tool which finances: i) the reconstruction of the public infrastructure and housing of low income population; ii) the acquisition of risk transfer instruments to protect it’s patrimony, and iii) supports for the states to develop a risk transfer strategy for their assets;</a:t>
            </a:r>
          </a:p>
          <a:p>
            <a:pPr marL="179387" lvl="1" algn="just" eaLnBrk="0" fontAlgn="auto" hangingPunct="0">
              <a:lnSpc>
                <a:spcPct val="95000"/>
              </a:lnSpc>
              <a:spcBef>
                <a:spcPct val="10000"/>
              </a:spcBef>
              <a:spcAft>
                <a:spcPts val="0"/>
              </a:spcAft>
              <a:tabLst>
                <a:tab pos="457200" algn="l"/>
              </a:tabLst>
              <a:defRPr/>
            </a:pPr>
            <a:endParaRPr lang="en-US" sz="1000" dirty="0">
              <a:solidFill>
                <a:srgbClr val="000000"/>
              </a:solidFill>
              <a:latin typeface="+mn-lt"/>
              <a:ea typeface="+mn-ea"/>
              <a:cs typeface="+mn-cs"/>
            </a:endParaRPr>
          </a:p>
          <a:p>
            <a:pPr marL="579437" lvl="1" indent="-400050" algn="just" eaLnBrk="0" fontAlgn="auto" hangingPunct="0">
              <a:lnSpc>
                <a:spcPct val="95000"/>
              </a:lnSpc>
              <a:spcBef>
                <a:spcPct val="10000"/>
              </a:spcBef>
              <a:spcAft>
                <a:spcPts val="0"/>
              </a:spcAft>
              <a:buFontTx/>
              <a:buAutoNum type="romanUcPeriod" startAt="3"/>
              <a:tabLst>
                <a:tab pos="457200" algn="l"/>
              </a:tabLst>
              <a:defRPr/>
            </a:pPr>
            <a:r>
              <a:rPr lang="en-US" sz="1600" dirty="0">
                <a:solidFill>
                  <a:srgbClr val="000000"/>
                </a:solidFill>
                <a:latin typeface="+mn-lt"/>
                <a:ea typeface="+mn-ea"/>
                <a:cs typeface="+mn-cs"/>
              </a:rPr>
              <a:t>The Immediate Fund for humanitarian aid.- which is financed by the FONDEN program and/or the FONDEN trust indistinctly;</a:t>
            </a:r>
          </a:p>
          <a:p>
            <a:pPr marL="179387" lvl="1" algn="just" eaLnBrk="0" fontAlgn="auto" hangingPunct="0">
              <a:lnSpc>
                <a:spcPct val="95000"/>
              </a:lnSpc>
              <a:spcBef>
                <a:spcPct val="10000"/>
              </a:spcBef>
              <a:spcAft>
                <a:spcPts val="0"/>
              </a:spcAft>
              <a:tabLst>
                <a:tab pos="457200" algn="l"/>
              </a:tabLst>
              <a:defRPr/>
            </a:pPr>
            <a:endParaRPr lang="en-US" sz="1600" dirty="0">
              <a:solidFill>
                <a:srgbClr val="000000"/>
              </a:solidFill>
              <a:latin typeface="+mn-lt"/>
              <a:ea typeface="+mn-ea"/>
              <a:cs typeface="+mn-cs"/>
            </a:endParaRPr>
          </a:p>
        </p:txBody>
      </p:sp>
      <p:sp>
        <p:nvSpPr>
          <p:cNvPr id="41986" name="AutoShape 4"/>
          <p:cNvSpPr>
            <a:spLocks/>
          </p:cNvSpPr>
          <p:nvPr/>
        </p:nvSpPr>
        <p:spPr bwMode="auto">
          <a:xfrm>
            <a:off x="6819926" y="1094682"/>
            <a:ext cx="287337" cy="2320925"/>
          </a:xfrm>
          <a:prstGeom prst="rightBrace">
            <a:avLst>
              <a:gd name="adj1" fmla="val 23746"/>
              <a:gd name="adj2" fmla="val 50000"/>
            </a:avLst>
          </a:prstGeom>
          <a:noFill/>
          <a:ln w="9525">
            <a:solidFill>
              <a:schemeClr val="tx1"/>
            </a:solidFill>
            <a:round/>
            <a:headEnd/>
            <a:tailEnd/>
          </a:ln>
        </p:spPr>
        <p:txBody>
          <a:bodyPr wrap="none" anchor="ctr">
            <a:prstTxWarp prst="textNoShape">
              <a:avLst/>
            </a:prstTxWarp>
          </a:bodyPr>
          <a:lstStyle/>
          <a:p>
            <a:endParaRPr lang="es-ES_tradnl" sz="1800">
              <a:solidFill>
                <a:srgbClr val="000000"/>
              </a:solidFill>
              <a:latin typeface="Calibri" pitchFamily="-72" charset="0"/>
            </a:endParaRPr>
          </a:p>
        </p:txBody>
      </p:sp>
      <p:sp>
        <p:nvSpPr>
          <p:cNvPr id="14341" name="1 CuadroTexto"/>
          <p:cNvSpPr txBox="1">
            <a:spLocks noChangeArrowheads="1"/>
          </p:cNvSpPr>
          <p:nvPr/>
        </p:nvSpPr>
        <p:spPr bwMode="auto">
          <a:xfrm>
            <a:off x="320550" y="548680"/>
            <a:ext cx="8643938"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es-MX"/>
            </a:defPPr>
            <a:lvl1pPr algn="r">
              <a:lnSpc>
                <a:spcPct val="75000"/>
              </a:lnSpc>
              <a:defRPr sz="2800" b="1">
                <a:solidFill>
                  <a:srgbClr val="000000"/>
                </a:solidFill>
                <a:effectLst>
                  <a:outerShdw blurRad="38100" dist="38100" dir="2700000" algn="tl">
                    <a:srgbClr val="DDDDDD"/>
                  </a:outerShdw>
                </a:effectLst>
                <a:latin typeface="Calibri" charset="0"/>
                <a:ea typeface="ＭＳ Ｐゴシック" charset="0"/>
                <a:cs typeface="ＭＳ Ｐゴシック" charset="0"/>
              </a:defRPr>
            </a:lvl1pPr>
          </a:lstStyle>
          <a:p>
            <a:r>
              <a:rPr lang="en-US" sz="2400" dirty="0"/>
              <a:t>Integration</a:t>
            </a:r>
          </a:p>
        </p:txBody>
      </p:sp>
      <p:sp>
        <p:nvSpPr>
          <p:cNvPr id="41988" name="3 CuadroTexto"/>
          <p:cNvSpPr txBox="1">
            <a:spLocks noChangeArrowheads="1"/>
          </p:cNvSpPr>
          <p:nvPr/>
        </p:nvSpPr>
        <p:spPr bwMode="auto">
          <a:xfrm>
            <a:off x="7134225" y="1783656"/>
            <a:ext cx="1871662" cy="942975"/>
          </a:xfrm>
          <a:prstGeom prst="rect">
            <a:avLst/>
          </a:prstGeom>
          <a:noFill/>
          <a:ln w="9525">
            <a:noFill/>
            <a:miter lim="800000"/>
            <a:headEnd/>
            <a:tailEnd/>
          </a:ln>
        </p:spPr>
        <p:txBody>
          <a:bodyPr>
            <a:prstTxWarp prst="textNoShape">
              <a:avLst/>
            </a:prstTxWarp>
            <a:spAutoFit/>
          </a:bodyPr>
          <a:lstStyle/>
          <a:p>
            <a:r>
              <a:rPr lang="en-US" sz="1400" dirty="0">
                <a:solidFill>
                  <a:srgbClr val="0070C0"/>
                </a:solidFill>
              </a:rPr>
              <a:t>Funding mechanism: Articles 19 and 37 of the Federal Budget Law</a:t>
            </a:r>
          </a:p>
        </p:txBody>
      </p:sp>
      <p:grpSp>
        <p:nvGrpSpPr>
          <p:cNvPr id="41989" name="14 Grupo"/>
          <p:cNvGrpSpPr>
            <a:grpSpLocks/>
          </p:cNvGrpSpPr>
          <p:nvPr/>
        </p:nvGrpSpPr>
        <p:grpSpPr bwMode="auto">
          <a:xfrm>
            <a:off x="398558" y="3626123"/>
            <a:ext cx="6684962" cy="2560637"/>
            <a:chOff x="1209675" y="3373438"/>
            <a:chExt cx="6684963" cy="2560637"/>
          </a:xfrm>
        </p:grpSpPr>
        <p:pic>
          <p:nvPicPr>
            <p:cNvPr id="16" name="Picture 9" descr="Imagen1 copia"/>
            <p:cNvPicPr>
              <a:picLocks noChangeAspect="1" noChangeArrowheads="1"/>
            </p:cNvPicPr>
            <p:nvPr/>
          </p:nvPicPr>
          <p:blipFill>
            <a:blip r:embed="rId3">
              <a:clrChange>
                <a:clrFrom>
                  <a:srgbClr val="000000"/>
                </a:clrFrom>
                <a:clrTo>
                  <a:srgbClr val="000000">
                    <a:alpha val="0"/>
                  </a:srgbClr>
                </a:clrTo>
              </a:clrChange>
            </a:blip>
            <a:srcRect/>
            <a:stretch>
              <a:fillRect/>
            </a:stretch>
          </p:blipFill>
          <p:spPr bwMode="auto">
            <a:xfrm>
              <a:off x="1209675" y="3373438"/>
              <a:ext cx="2690812" cy="2490787"/>
            </a:xfrm>
            <a:prstGeom prst="rect">
              <a:avLst/>
            </a:prstGeom>
            <a:ln>
              <a:noFill/>
            </a:ln>
            <a:effectLst>
              <a:outerShdw blurRad="292100" dist="139700" dir="2700000" algn="tl" rotWithShape="0">
                <a:srgbClr val="333333">
                  <a:alpha val="65000"/>
                </a:srgbClr>
              </a:outerShdw>
            </a:effectLst>
            <a:extLst/>
          </p:spPr>
        </p:pic>
        <p:sp>
          <p:nvSpPr>
            <p:cNvPr id="41992" name="Rectangle 11"/>
            <p:cNvSpPr>
              <a:spLocks noChangeArrowheads="1"/>
            </p:cNvSpPr>
            <p:nvPr/>
          </p:nvSpPr>
          <p:spPr bwMode="auto">
            <a:xfrm>
              <a:off x="5272088" y="5451475"/>
              <a:ext cx="2111375" cy="482600"/>
            </a:xfrm>
            <a:prstGeom prst="rect">
              <a:avLst/>
            </a:prstGeom>
            <a:solidFill>
              <a:srgbClr val="FFFF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sp3d>
          </p:spPr>
          <p:txBody>
            <a:bodyPr wrap="none" anchor="ctr">
              <a:prstTxWarp prst="textNoShape">
                <a:avLst/>
              </a:prstTxWarp>
              <a:flatTx/>
            </a:bodyPr>
            <a:lstStyle/>
            <a:p>
              <a:pPr algn="ctr" eaLnBrk="0" hangingPunct="0"/>
              <a:r>
                <a:rPr lang="en-US" sz="1200" b="1">
                  <a:solidFill>
                    <a:schemeClr val="bg1"/>
                  </a:solidFill>
                  <a:latin typeface="Calibri" pitchFamily="-72" charset="0"/>
                </a:rPr>
                <a:t>Aid supplies </a:t>
              </a:r>
            </a:p>
            <a:p>
              <a:pPr algn="ctr" eaLnBrk="0" hangingPunct="0"/>
              <a:r>
                <a:rPr lang="en-US" sz="1200" b="1">
                  <a:solidFill>
                    <a:schemeClr val="bg1"/>
                  </a:solidFill>
                  <a:latin typeface="Calibri" pitchFamily="-72" charset="0"/>
                </a:rPr>
                <a:t>acquisition</a:t>
              </a:r>
            </a:p>
          </p:txBody>
        </p:sp>
        <p:sp>
          <p:nvSpPr>
            <p:cNvPr id="41993" name="Rectangle 12"/>
            <p:cNvSpPr>
              <a:spLocks noChangeArrowheads="1"/>
            </p:cNvSpPr>
            <p:nvPr/>
          </p:nvSpPr>
          <p:spPr bwMode="auto">
            <a:xfrm>
              <a:off x="5197475" y="3387725"/>
              <a:ext cx="2697163" cy="439738"/>
            </a:xfrm>
            <a:prstGeom prst="rect">
              <a:avLst/>
            </a:prstGeom>
            <a:solidFill>
              <a:srgbClr val="6666FF"/>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6666FF"/>
              </a:extrusionClr>
            </a:sp3d>
          </p:spPr>
          <p:txBody>
            <a:bodyPr wrap="none" anchor="ctr">
              <a:prstTxWarp prst="textNoShape">
                <a:avLst/>
              </a:prstTxWarp>
              <a:flatTx/>
            </a:bodyPr>
            <a:lstStyle/>
            <a:p>
              <a:pPr algn="ctr" eaLnBrk="0" hangingPunct="0"/>
              <a:r>
                <a:rPr lang="en-US" sz="1200" b="1">
                  <a:solidFill>
                    <a:schemeClr val="bg1"/>
                  </a:solidFill>
                  <a:latin typeface="Calibri" pitchFamily="-72" charset="0"/>
                </a:rPr>
                <a:t>Reconstruction </a:t>
              </a:r>
              <a:endParaRPr lang="es-ES_tradnl" sz="1200" b="1">
                <a:solidFill>
                  <a:schemeClr val="bg1"/>
                </a:solidFill>
                <a:latin typeface="Calibri" pitchFamily="-72" charset="0"/>
              </a:endParaRPr>
            </a:p>
          </p:txBody>
        </p:sp>
        <p:sp>
          <p:nvSpPr>
            <p:cNvPr id="41994" name="Rectangle 13"/>
            <p:cNvSpPr>
              <a:spLocks noChangeArrowheads="1"/>
            </p:cNvSpPr>
            <p:nvPr/>
          </p:nvSpPr>
          <p:spPr bwMode="auto">
            <a:xfrm>
              <a:off x="5205413" y="4024313"/>
              <a:ext cx="2155825" cy="425450"/>
            </a:xfrm>
            <a:prstGeom prst="rect">
              <a:avLst/>
            </a:prstGeom>
            <a:solidFill>
              <a:srgbClr val="769A83"/>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769A83"/>
              </a:extrusionClr>
            </a:sp3d>
          </p:spPr>
          <p:txBody>
            <a:bodyPr wrap="none" anchor="ctr">
              <a:prstTxWarp prst="textNoShape">
                <a:avLst/>
              </a:prstTxWarp>
              <a:flatTx/>
            </a:bodyPr>
            <a:lstStyle/>
            <a:p>
              <a:pPr algn="ctr" eaLnBrk="0" hangingPunct="0"/>
              <a:r>
                <a:rPr lang="en-US" sz="1200" b="1">
                  <a:solidFill>
                    <a:schemeClr val="bg1"/>
                  </a:solidFill>
                  <a:latin typeface="Calibri" pitchFamily="-72" charset="0"/>
                </a:rPr>
                <a:t>Risk transfer instruments</a:t>
              </a:r>
            </a:p>
          </p:txBody>
        </p:sp>
        <p:sp>
          <p:nvSpPr>
            <p:cNvPr id="41995" name="AutoShape 14"/>
            <p:cNvSpPr>
              <a:spLocks noChangeArrowheads="1"/>
            </p:cNvSpPr>
            <p:nvPr/>
          </p:nvSpPr>
          <p:spPr bwMode="auto">
            <a:xfrm>
              <a:off x="4032250" y="4346575"/>
              <a:ext cx="919163" cy="504825"/>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3366FF">
                <a:alpha val="70195"/>
              </a:srgbClr>
            </a:solidFill>
            <a:ln w="9525">
              <a:noFill/>
              <a:miter lim="800000"/>
              <a:headEnd/>
              <a:tailEnd/>
            </a:ln>
          </p:spPr>
          <p:txBody>
            <a:bodyPr wrap="none" anchor="ctr">
              <a:prstTxWarp prst="textNoShape">
                <a:avLst/>
              </a:prstTxWarp>
            </a:bodyPr>
            <a:lstStyle/>
            <a:p>
              <a:endParaRPr lang="es-ES_tradnl" sz="1800">
                <a:latin typeface="Calibri" pitchFamily="-72" charset="0"/>
              </a:endParaRPr>
            </a:p>
          </p:txBody>
        </p:sp>
        <p:sp>
          <p:nvSpPr>
            <p:cNvPr id="41996" name="Rectangle 11"/>
            <p:cNvSpPr>
              <a:spLocks noChangeArrowheads="1"/>
            </p:cNvSpPr>
            <p:nvPr/>
          </p:nvSpPr>
          <p:spPr bwMode="auto">
            <a:xfrm>
              <a:off x="5197475" y="4662488"/>
              <a:ext cx="2598738" cy="565150"/>
            </a:xfrm>
            <a:prstGeom prst="rect">
              <a:avLst/>
            </a:prstGeom>
            <a:solidFill>
              <a:schemeClr val="accent2"/>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FF00"/>
              </a:extrusionClr>
            </a:sp3d>
          </p:spPr>
          <p:txBody>
            <a:bodyPr wrap="none" anchor="ctr">
              <a:prstTxWarp prst="textNoShape">
                <a:avLst/>
              </a:prstTxWarp>
              <a:flatTx/>
            </a:bodyPr>
            <a:lstStyle/>
            <a:p>
              <a:pPr algn="ctr" eaLnBrk="0" hangingPunct="0"/>
              <a:r>
                <a:rPr lang="en-US" sz="1200" b="1">
                  <a:solidFill>
                    <a:schemeClr val="bg1"/>
                  </a:solidFill>
                  <a:latin typeface="Calibri" pitchFamily="-72" charset="0"/>
                </a:rPr>
                <a:t>Supports to develop a risk</a:t>
              </a:r>
            </a:p>
            <a:p>
              <a:pPr algn="ctr" eaLnBrk="0" hangingPunct="0"/>
              <a:r>
                <a:rPr lang="en-US" sz="1200" b="1">
                  <a:solidFill>
                    <a:schemeClr val="bg1"/>
                  </a:solidFill>
                  <a:latin typeface="Calibri" pitchFamily="-72" charset="0"/>
                </a:rPr>
                <a:t>transfer strategy for local assets</a:t>
              </a:r>
            </a:p>
          </p:txBody>
        </p:sp>
      </p:grpSp>
      <p:sp>
        <p:nvSpPr>
          <p:cNvPr id="15" name="14 Rectángulo"/>
          <p:cNvSpPr/>
          <p:nvPr/>
        </p:nvSpPr>
        <p:spPr>
          <a:xfrm>
            <a:off x="7430352" y="160850"/>
            <a:ext cx="1546193" cy="4294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r">
              <a:lnSpc>
                <a:spcPct val="75000"/>
              </a:lnSpc>
            </a:pPr>
            <a:r>
              <a:rPr lang="en-US" sz="2800" b="1" dirty="0">
                <a:solidFill>
                  <a:srgbClr val="000000"/>
                </a:solidFill>
                <a:effectLst>
                  <a:outerShdw blurRad="38100" dist="38100" dir="2700000" algn="tl">
                    <a:srgbClr val="DDDDDD"/>
                  </a:outerShdw>
                </a:effectLst>
                <a:latin typeface="Calibri" charset="0"/>
                <a:ea typeface="ＭＳ Ｐゴシック" charset="0"/>
                <a:cs typeface="ＭＳ Ｐゴシック" charset="0"/>
              </a:rPr>
              <a:t>FONDEN </a:t>
            </a:r>
            <a:endParaRPr lang="es-MX" sz="2800" b="1" dirty="0">
              <a:solidFill>
                <a:srgbClr val="000000"/>
              </a:solidFill>
              <a:effectLst>
                <a:outerShdw blurRad="38100" dist="38100" dir="2700000" algn="tl">
                  <a:srgbClr val="DDDDDD"/>
                </a:outerShdw>
              </a:effectLst>
              <a:latin typeface="Calibri" charset="0"/>
              <a:ea typeface="ＭＳ Ｐゴシック" charset="0"/>
              <a:cs typeface="ＭＳ Ｐゴシック"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6321" name="Text Box 2"/>
          <p:cNvSpPr txBox="1">
            <a:spLocks noChangeArrowheads="1"/>
          </p:cNvSpPr>
          <p:nvPr/>
        </p:nvSpPr>
        <p:spPr bwMode="auto">
          <a:xfrm>
            <a:off x="109538" y="1079500"/>
            <a:ext cx="8599487" cy="1374775"/>
          </a:xfrm>
          <a:prstGeom prst="rect">
            <a:avLst/>
          </a:prstGeom>
          <a:noFill/>
          <a:ln w="9525">
            <a:noFill/>
            <a:miter lim="800000"/>
            <a:headEnd/>
            <a:tailEnd/>
          </a:ln>
        </p:spPr>
        <p:txBody>
          <a:bodyPr>
            <a:prstTxWarp prst="textNoShape">
              <a:avLst/>
            </a:prstTxWarp>
            <a:spAutoFit/>
          </a:bodyPr>
          <a:lstStyle/>
          <a:p>
            <a:pPr algn="just"/>
            <a:r>
              <a:rPr lang="en-US" sz="2100" b="1" dirty="0">
                <a:solidFill>
                  <a:srgbClr val="000000"/>
                </a:solidFill>
              </a:rPr>
              <a:t>Since 2007, the Mexican government has worked on the creation of databases and risk analysis in order to have more technical elements that support the design of risk transfer instruments that complement FONDEN.</a:t>
            </a:r>
            <a:endParaRPr lang="es-ES" sz="2100" b="1" dirty="0">
              <a:solidFill>
                <a:srgbClr val="000000"/>
              </a:solidFill>
            </a:endParaRPr>
          </a:p>
        </p:txBody>
      </p:sp>
      <p:sp>
        <p:nvSpPr>
          <p:cNvPr id="56322" name="Rectangle 3"/>
          <p:cNvSpPr>
            <a:spLocks noChangeArrowheads="1"/>
          </p:cNvSpPr>
          <p:nvPr/>
        </p:nvSpPr>
        <p:spPr bwMode="auto">
          <a:xfrm>
            <a:off x="179388" y="2420888"/>
            <a:ext cx="8437562" cy="4105275"/>
          </a:xfrm>
          <a:prstGeom prst="rect">
            <a:avLst/>
          </a:prstGeom>
          <a:noFill/>
          <a:ln w="9525">
            <a:noFill/>
            <a:miter lim="800000"/>
            <a:headEnd/>
            <a:tailEnd/>
          </a:ln>
        </p:spPr>
        <p:txBody>
          <a:bodyPr>
            <a:prstTxWarp prst="textNoShape">
              <a:avLst/>
            </a:prstTxWarp>
          </a:bodyPr>
          <a:lstStyle/>
          <a:p>
            <a:pPr marL="342900" indent="-342900" algn="just">
              <a:lnSpc>
                <a:spcPct val="110000"/>
              </a:lnSpc>
              <a:spcBef>
                <a:spcPct val="20000"/>
              </a:spcBef>
              <a:spcAft>
                <a:spcPct val="20000"/>
              </a:spcAft>
              <a:buClr>
                <a:srgbClr val="009999"/>
              </a:buClr>
            </a:pPr>
            <a:r>
              <a:rPr lang="en-US" sz="2000" dirty="0">
                <a:solidFill>
                  <a:srgbClr val="000000"/>
                </a:solidFill>
                <a:latin typeface="Calibri" pitchFamily="-72" charset="0"/>
              </a:rPr>
              <a:t>The results of this effort allowed to obtain two essential elements to design risk transfer mechanisms:</a:t>
            </a:r>
          </a:p>
          <a:p>
            <a:pPr marL="342900" indent="-342900" algn="just">
              <a:lnSpc>
                <a:spcPct val="110000"/>
              </a:lnSpc>
              <a:spcBef>
                <a:spcPct val="20000"/>
              </a:spcBef>
              <a:spcAft>
                <a:spcPct val="20000"/>
              </a:spcAft>
              <a:buClr>
                <a:srgbClr val="009999"/>
              </a:buClr>
              <a:buFont typeface="Arial" pitchFamily="-72" charset="0"/>
              <a:buNone/>
            </a:pPr>
            <a:r>
              <a:rPr lang="en-US" sz="2000" dirty="0">
                <a:solidFill>
                  <a:srgbClr val="000000"/>
                </a:solidFill>
                <a:latin typeface="Calibri" pitchFamily="-72" charset="0"/>
              </a:rPr>
              <a:t>1. A database of main public assets and infrastructure including aspects like    geographical location, building characteristics and replacement cost.</a:t>
            </a:r>
          </a:p>
          <a:p>
            <a:pPr marL="914400" lvl="1" indent="-457200" algn="just">
              <a:lnSpc>
                <a:spcPct val="110000"/>
              </a:lnSpc>
              <a:spcBef>
                <a:spcPct val="20000"/>
              </a:spcBef>
              <a:spcAft>
                <a:spcPct val="20000"/>
              </a:spcAft>
              <a:buClr>
                <a:srgbClr val="009999"/>
              </a:buClr>
              <a:buFont typeface="Arial" pitchFamily="-72" charset="0"/>
              <a:buChar char="•"/>
            </a:pPr>
            <a:r>
              <a:rPr lang="en-US" sz="2000" dirty="0">
                <a:solidFill>
                  <a:srgbClr val="000000"/>
                </a:solidFill>
                <a:latin typeface="Calibri" pitchFamily="-72" charset="0"/>
              </a:rPr>
              <a:t>The first stage focused on the main assets financed by FONDEN for the reconstruction: roads, hospitals, schools and water infrastructure and housing for low-income population.</a:t>
            </a:r>
          </a:p>
          <a:p>
            <a:pPr marL="342900" indent="-342900"/>
            <a:endParaRPr lang="en-US" sz="800" dirty="0">
              <a:solidFill>
                <a:srgbClr val="000000"/>
              </a:solidFill>
              <a:latin typeface="Calibri" pitchFamily="-72" charset="0"/>
            </a:endParaRPr>
          </a:p>
          <a:p>
            <a:pPr marL="342900" indent="-342900" algn="just"/>
            <a:r>
              <a:rPr lang="en-US" sz="2000" dirty="0">
                <a:solidFill>
                  <a:srgbClr val="000000"/>
                </a:solidFill>
                <a:latin typeface="Calibri" pitchFamily="-72" charset="0"/>
              </a:rPr>
              <a:t>2. An analysis of the main </a:t>
            </a:r>
            <a:r>
              <a:rPr lang="en-US" sz="2000" dirty="0" err="1">
                <a:solidFill>
                  <a:srgbClr val="000000"/>
                </a:solidFill>
                <a:latin typeface="Calibri" pitchFamily="-72" charset="0"/>
              </a:rPr>
              <a:t>hydrometeorological</a:t>
            </a:r>
            <a:r>
              <a:rPr lang="en-US" sz="2000" dirty="0">
                <a:solidFill>
                  <a:srgbClr val="000000"/>
                </a:solidFill>
                <a:latin typeface="Calibri" pitchFamily="-72" charset="0"/>
              </a:rPr>
              <a:t> and geological risks that affect the Mexican territory in order to determine the vulnerability of the infrastructure.</a:t>
            </a:r>
          </a:p>
        </p:txBody>
      </p:sp>
      <p:sp>
        <p:nvSpPr>
          <p:cNvPr id="56323" name="Line 8"/>
          <p:cNvSpPr>
            <a:spLocks noChangeShapeType="1"/>
          </p:cNvSpPr>
          <p:nvPr/>
        </p:nvSpPr>
        <p:spPr bwMode="auto">
          <a:xfrm>
            <a:off x="179388" y="2420888"/>
            <a:ext cx="8459787" cy="0"/>
          </a:xfrm>
          <a:prstGeom prst="line">
            <a:avLst/>
          </a:prstGeom>
          <a:noFill/>
          <a:ln w="38100">
            <a:solidFill>
              <a:srgbClr val="C0C0C0"/>
            </a:solidFill>
            <a:round/>
            <a:headEnd/>
            <a:tailEnd/>
          </a:ln>
        </p:spPr>
        <p:txBody>
          <a:bodyPr>
            <a:prstTxWarp prst="textNoShape">
              <a:avLst/>
            </a:prstTxWarp>
          </a:bodyPr>
          <a:lstStyle/>
          <a:p>
            <a:endParaRPr lang="en-US"/>
          </a:p>
        </p:txBody>
      </p:sp>
      <p:sp>
        <p:nvSpPr>
          <p:cNvPr id="56324" name="Rectangle 10"/>
          <p:cNvSpPr>
            <a:spLocks noChangeArrowheads="1"/>
          </p:cNvSpPr>
          <p:nvPr/>
        </p:nvSpPr>
        <p:spPr bwMode="auto">
          <a:xfrm>
            <a:off x="4283968" y="404664"/>
            <a:ext cx="4464496" cy="74988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r">
              <a:lnSpc>
                <a:spcPct val="75000"/>
              </a:lnSpc>
            </a:pPr>
            <a:r>
              <a:rPr lang="en-US" sz="2800" b="1" dirty="0">
                <a:solidFill>
                  <a:srgbClr val="000000"/>
                </a:solidFill>
                <a:effectLst>
                  <a:outerShdw blurRad="38100" dist="38100" dir="2700000" algn="tl">
                    <a:srgbClr val="DDDDDD"/>
                  </a:outerShdw>
                </a:effectLst>
                <a:latin typeface="Calibri" charset="0"/>
                <a:ea typeface="ＭＳ Ｐゴシック" charset="0"/>
                <a:cs typeface="ＭＳ Ｐゴシック" charset="0"/>
              </a:rPr>
              <a:t>Risk analysis and risk transfer instruments</a:t>
            </a:r>
          </a:p>
        </p:txBody>
      </p:sp>
    </p:spTree>
    <p:extLst>
      <p:ext uri="{BB962C8B-B14F-4D97-AF65-F5344CB8AC3E}">
        <p14:creationId xmlns:p14="http://schemas.microsoft.com/office/powerpoint/2010/main" val="41931714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2465" name="Line 8"/>
          <p:cNvSpPr>
            <a:spLocks noChangeShapeType="1"/>
          </p:cNvSpPr>
          <p:nvPr/>
        </p:nvSpPr>
        <p:spPr bwMode="auto">
          <a:xfrm>
            <a:off x="179512" y="2132856"/>
            <a:ext cx="8459788" cy="0"/>
          </a:xfrm>
          <a:prstGeom prst="line">
            <a:avLst/>
          </a:prstGeom>
          <a:noFill/>
          <a:ln w="38100">
            <a:solidFill>
              <a:srgbClr val="C0C0C0"/>
            </a:solidFill>
            <a:round/>
            <a:headEnd/>
            <a:tailEnd/>
          </a:ln>
        </p:spPr>
        <p:txBody>
          <a:bodyPr>
            <a:prstTxWarp prst="textNoShape">
              <a:avLst/>
            </a:prstTxWarp>
          </a:bodyPr>
          <a:lstStyle/>
          <a:p>
            <a:endParaRPr lang="en-US"/>
          </a:p>
        </p:txBody>
      </p:sp>
      <p:sp>
        <p:nvSpPr>
          <p:cNvPr id="62466" name="Text Box 11"/>
          <p:cNvSpPr txBox="1">
            <a:spLocks noChangeArrowheads="1"/>
          </p:cNvSpPr>
          <p:nvPr/>
        </p:nvSpPr>
        <p:spPr bwMode="auto">
          <a:xfrm>
            <a:off x="179388" y="980728"/>
            <a:ext cx="8569325" cy="1154162"/>
          </a:xfrm>
          <a:prstGeom prst="rect">
            <a:avLst/>
          </a:prstGeom>
          <a:noFill/>
          <a:ln w="9525">
            <a:noFill/>
            <a:miter lim="800000"/>
            <a:headEnd/>
            <a:tailEnd/>
          </a:ln>
        </p:spPr>
        <p:txBody>
          <a:bodyPr>
            <a:prstTxWarp prst="textNoShape">
              <a:avLst/>
            </a:prstTxWarp>
            <a:spAutoFit/>
          </a:bodyPr>
          <a:lstStyle/>
          <a:p>
            <a:pPr algn="just">
              <a:spcBef>
                <a:spcPct val="5000"/>
              </a:spcBef>
              <a:spcAft>
                <a:spcPct val="25000"/>
              </a:spcAft>
              <a:buClr>
                <a:srgbClr val="009999"/>
              </a:buClr>
            </a:pPr>
            <a:r>
              <a:rPr lang="en-US" sz="2300" b="1" dirty="0">
                <a:solidFill>
                  <a:srgbClr val="000000"/>
                </a:solidFill>
              </a:rPr>
              <a:t>Multi Cat Mexico is a catastrophic bond that provides protection </a:t>
            </a:r>
            <a:r>
              <a:rPr lang="en-US" sz="2300" b="1" dirty="0" smtClean="0">
                <a:solidFill>
                  <a:srgbClr val="000000"/>
                </a:solidFill>
              </a:rPr>
              <a:t>against earthquake </a:t>
            </a:r>
            <a:r>
              <a:rPr lang="en-US" sz="2300" b="1" dirty="0">
                <a:solidFill>
                  <a:srgbClr val="000000"/>
                </a:solidFill>
              </a:rPr>
              <a:t>and hurricane </a:t>
            </a:r>
            <a:r>
              <a:rPr lang="en-US" sz="2300" b="1" dirty="0" smtClean="0">
                <a:solidFill>
                  <a:srgbClr val="000000"/>
                </a:solidFill>
              </a:rPr>
              <a:t>risks for a three year period. </a:t>
            </a:r>
            <a:endParaRPr lang="en-US" sz="2300" b="1" dirty="0">
              <a:solidFill>
                <a:srgbClr val="000000"/>
              </a:solidFill>
            </a:endParaRPr>
          </a:p>
        </p:txBody>
      </p:sp>
      <p:sp>
        <p:nvSpPr>
          <p:cNvPr id="62467" name="Text Box 12"/>
          <p:cNvSpPr txBox="1">
            <a:spLocks noChangeArrowheads="1"/>
          </p:cNvSpPr>
          <p:nvPr/>
        </p:nvSpPr>
        <p:spPr bwMode="auto">
          <a:xfrm>
            <a:off x="107950" y="2132856"/>
            <a:ext cx="8893175" cy="4184650"/>
          </a:xfrm>
          <a:prstGeom prst="rect">
            <a:avLst/>
          </a:prstGeom>
          <a:noFill/>
          <a:ln w="9525">
            <a:noFill/>
            <a:miter lim="800000"/>
            <a:headEnd/>
            <a:tailEnd/>
          </a:ln>
        </p:spPr>
        <p:txBody>
          <a:bodyPr>
            <a:prstTxWarp prst="textNoShape">
              <a:avLst/>
            </a:prstTxWarp>
            <a:spAutoFit/>
          </a:bodyPr>
          <a:lstStyle/>
          <a:p>
            <a:pPr marL="357188" indent="-357188" algn="just">
              <a:spcBef>
                <a:spcPct val="5000"/>
              </a:spcBef>
              <a:spcAft>
                <a:spcPct val="25000"/>
              </a:spcAft>
              <a:buClr>
                <a:srgbClr val="009999"/>
              </a:buClr>
              <a:buFontTx/>
              <a:buChar char="•"/>
            </a:pPr>
            <a:r>
              <a:rPr lang="en-US" sz="2100" dirty="0">
                <a:solidFill>
                  <a:srgbClr val="000000"/>
                </a:solidFill>
              </a:rPr>
              <a:t>Multi Cat </a:t>
            </a:r>
            <a:r>
              <a:rPr lang="en-US" sz="2100" dirty="0" smtClean="0">
                <a:solidFill>
                  <a:srgbClr val="000000"/>
                </a:solidFill>
              </a:rPr>
              <a:t>2012 represents </a:t>
            </a:r>
            <a:r>
              <a:rPr lang="en-US" sz="2100" dirty="0">
                <a:solidFill>
                  <a:srgbClr val="000000"/>
                </a:solidFill>
              </a:rPr>
              <a:t>significant improvements with respect to Cat </a:t>
            </a:r>
            <a:r>
              <a:rPr lang="en-US" sz="2100" dirty="0" err="1">
                <a:solidFill>
                  <a:srgbClr val="000000"/>
                </a:solidFill>
              </a:rPr>
              <a:t>Mex</a:t>
            </a:r>
            <a:r>
              <a:rPr lang="en-US" sz="2100" dirty="0">
                <a:solidFill>
                  <a:srgbClr val="000000"/>
                </a:solidFill>
              </a:rPr>
              <a:t> </a:t>
            </a:r>
            <a:r>
              <a:rPr lang="en-US" sz="2100" dirty="0" smtClean="0">
                <a:solidFill>
                  <a:srgbClr val="000000"/>
                </a:solidFill>
              </a:rPr>
              <a:t>2006 and 2009:</a:t>
            </a:r>
            <a:endParaRPr lang="en-US" sz="2100" dirty="0">
              <a:solidFill>
                <a:srgbClr val="000000"/>
              </a:solidFill>
            </a:endParaRPr>
          </a:p>
          <a:p>
            <a:pPr marL="800100" lvl="1" indent="-342900" algn="just">
              <a:spcBef>
                <a:spcPct val="5000"/>
              </a:spcBef>
              <a:spcAft>
                <a:spcPct val="25000"/>
              </a:spcAft>
              <a:buClr>
                <a:srgbClr val="009999"/>
              </a:buClr>
              <a:buSzPct val="90000"/>
              <a:buFontTx/>
              <a:buChar char="o"/>
            </a:pPr>
            <a:r>
              <a:rPr lang="en-US" sz="2100" dirty="0">
                <a:solidFill>
                  <a:srgbClr val="000000"/>
                </a:solidFill>
              </a:rPr>
              <a:t>The mechanism expands coverage to Pacific and Atlantic hurricanes.</a:t>
            </a:r>
          </a:p>
          <a:p>
            <a:pPr marL="800100" lvl="1" indent="-342900" algn="just">
              <a:spcBef>
                <a:spcPct val="5000"/>
              </a:spcBef>
              <a:spcAft>
                <a:spcPct val="25000"/>
              </a:spcAft>
              <a:buClr>
                <a:srgbClr val="009999"/>
              </a:buClr>
              <a:buSzPct val="90000"/>
              <a:buFontTx/>
              <a:buChar char="o"/>
            </a:pPr>
            <a:r>
              <a:rPr lang="en-US" sz="2100" dirty="0">
                <a:solidFill>
                  <a:srgbClr val="000000"/>
                </a:solidFill>
              </a:rPr>
              <a:t>For the (continued) earthquake risk: </a:t>
            </a:r>
          </a:p>
          <a:p>
            <a:pPr marL="1257300" lvl="2" indent="-342900" algn="just">
              <a:spcBef>
                <a:spcPct val="5000"/>
              </a:spcBef>
              <a:spcAft>
                <a:spcPct val="25000"/>
              </a:spcAft>
              <a:buClr>
                <a:srgbClr val="009999"/>
              </a:buClr>
              <a:buSzPct val="90000"/>
              <a:buFontTx/>
              <a:buAutoNum type="arabicPeriod"/>
            </a:pPr>
            <a:r>
              <a:rPr lang="en-US" sz="2100" dirty="0">
                <a:solidFill>
                  <a:srgbClr val="000000"/>
                </a:solidFill>
              </a:rPr>
              <a:t>the level of triggers were reduced to cover more events.</a:t>
            </a:r>
          </a:p>
          <a:p>
            <a:pPr marL="1257300" lvl="2" indent="-342900" algn="just">
              <a:spcBef>
                <a:spcPct val="5000"/>
              </a:spcBef>
              <a:spcAft>
                <a:spcPct val="25000"/>
              </a:spcAft>
              <a:buClr>
                <a:srgbClr val="009999"/>
              </a:buClr>
              <a:buSzPct val="90000"/>
              <a:buFontTx/>
              <a:buAutoNum type="arabicPeriod"/>
            </a:pPr>
            <a:r>
              <a:rPr lang="en-US" sz="2100" dirty="0">
                <a:solidFill>
                  <a:srgbClr val="000000"/>
                </a:solidFill>
              </a:rPr>
              <a:t>the coverage zones were extended in order to protect a larger population. </a:t>
            </a:r>
          </a:p>
          <a:p>
            <a:pPr marL="357188" indent="-357188" algn="just">
              <a:spcBef>
                <a:spcPct val="5000"/>
              </a:spcBef>
              <a:spcAft>
                <a:spcPct val="25000"/>
              </a:spcAft>
              <a:buClr>
                <a:srgbClr val="009999"/>
              </a:buClr>
              <a:buFontTx/>
              <a:buChar char="•"/>
            </a:pPr>
            <a:r>
              <a:rPr lang="en-US" sz="2100" dirty="0">
                <a:solidFill>
                  <a:srgbClr val="000000"/>
                </a:solidFill>
              </a:rPr>
              <a:t>An insurance claim payment will be triggered with an official state of emergency declaration issued by the Ministry of Interior and an event occurs with the specific triggers.</a:t>
            </a:r>
          </a:p>
        </p:txBody>
      </p:sp>
      <p:sp>
        <p:nvSpPr>
          <p:cNvPr id="6" name="1 Título"/>
          <p:cNvSpPr>
            <a:spLocks/>
          </p:cNvSpPr>
          <p:nvPr/>
        </p:nvSpPr>
        <p:spPr bwMode="auto">
          <a:xfrm>
            <a:off x="3574683" y="322263"/>
            <a:ext cx="5099050" cy="42672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p>
            <a:pPr algn="r">
              <a:lnSpc>
                <a:spcPct val="75000"/>
              </a:lnSpc>
            </a:pPr>
            <a:r>
              <a:rPr lang="en-US" sz="2800" b="1" dirty="0">
                <a:solidFill>
                  <a:srgbClr val="000000"/>
                </a:solidFill>
                <a:effectLst>
                  <a:outerShdw blurRad="38100" dist="38100" dir="2700000" algn="tl">
                    <a:srgbClr val="DDDDDD"/>
                  </a:outerShdw>
                </a:effectLst>
                <a:latin typeface="Calibri" charset="0"/>
                <a:ea typeface="ＭＳ Ｐゴシック" charset="0"/>
                <a:cs typeface="ＭＳ Ｐゴシック" charset="0"/>
              </a:rPr>
              <a:t>Cat Bond</a:t>
            </a:r>
          </a:p>
        </p:txBody>
      </p:sp>
    </p:spTree>
    <p:extLst>
      <p:ext uri="{BB962C8B-B14F-4D97-AF65-F5344CB8AC3E}">
        <p14:creationId xmlns:p14="http://schemas.microsoft.com/office/powerpoint/2010/main" val="362481865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9 Marcador de número de diapositiva"/>
          <p:cNvSpPr>
            <a:spLocks noGrp="1"/>
          </p:cNvSpPr>
          <p:nvPr>
            <p:ph type="sldNum" sz="quarter" idx="4294967295"/>
          </p:nvPr>
        </p:nvSpPr>
        <p:spPr bwMode="auto">
          <a:xfrm>
            <a:off x="7010400" y="649287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35AB3285-756C-2241-9EE0-FECDFD4745B7}" type="slidenum">
              <a:rPr lang="es-MX">
                <a:solidFill>
                  <a:srgbClr val="898989"/>
                </a:solidFill>
              </a:rPr>
              <a:pPr eaLnBrk="1" hangingPunct="1"/>
              <a:t>7</a:t>
            </a:fld>
            <a:endParaRPr lang="es-MX">
              <a:solidFill>
                <a:srgbClr val="898989"/>
              </a:solidFill>
            </a:endParaRPr>
          </a:p>
        </p:txBody>
      </p:sp>
      <p:sp>
        <p:nvSpPr>
          <p:cNvPr id="54274" name="6 CuadroTexto"/>
          <p:cNvSpPr txBox="1">
            <a:spLocks noChangeArrowheads="1"/>
          </p:cNvSpPr>
          <p:nvPr/>
        </p:nvSpPr>
        <p:spPr bwMode="auto">
          <a:xfrm>
            <a:off x="4579938" y="188640"/>
            <a:ext cx="4284662" cy="75264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es-MX"/>
            </a:defPPr>
            <a:lvl1pPr algn="r">
              <a:lnSpc>
                <a:spcPct val="75000"/>
              </a:lnSpc>
              <a:defRPr sz="2800" b="1">
                <a:solidFill>
                  <a:srgbClr val="000000"/>
                </a:solidFill>
                <a:effectLst>
                  <a:outerShdw blurRad="38100" dist="38100" dir="2700000" algn="tl">
                    <a:srgbClr val="DDDDDD"/>
                  </a:outerShdw>
                </a:effectLst>
                <a:latin typeface="Calibri" charset="0"/>
                <a:ea typeface="ＭＳ Ｐゴシック" charset="0"/>
                <a:cs typeface="ＭＳ Ｐゴシック" charset="0"/>
              </a:defRPr>
            </a:lvl1pPr>
          </a:lstStyle>
          <a:p>
            <a:r>
              <a:rPr lang="es-MX" dirty="0"/>
              <a:t> </a:t>
            </a:r>
            <a:r>
              <a:rPr lang="en-US" dirty="0"/>
              <a:t>“MULTI-CAT </a:t>
            </a:r>
            <a:endParaRPr lang="en-US" dirty="0" smtClean="0"/>
          </a:p>
          <a:p>
            <a:r>
              <a:rPr lang="en-US" dirty="0" smtClean="0"/>
              <a:t>MEX </a:t>
            </a:r>
            <a:r>
              <a:rPr lang="en-US" dirty="0"/>
              <a:t>2012”</a:t>
            </a:r>
          </a:p>
        </p:txBody>
      </p:sp>
      <p:pic>
        <p:nvPicPr>
          <p:cNvPr id="33796" name="Picture 2" descr="\\Isfilesv1\clas\clients\MultiCat_Mexico_2012_bwp\08_Exhibit_Development\GIS\PNG\EQ_Zone_Scenarios\Multicat_Mexico_EQ_2012_Scenario4_Structure_20120712_01_v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4400" y="2487613"/>
            <a:ext cx="54102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8" name="Table 5"/>
          <p:cNvGraphicFramePr>
            <a:graphicFrameLocks noGrp="1"/>
          </p:cNvGraphicFramePr>
          <p:nvPr/>
        </p:nvGraphicFramePr>
        <p:xfrm>
          <a:off x="539750" y="4221163"/>
          <a:ext cx="2743200" cy="1736744"/>
        </p:xfrm>
        <a:graphic>
          <a:graphicData uri="http://schemas.openxmlformats.org/drawingml/2006/table">
            <a:tbl>
              <a:tblPr firstRow="1" bandRow="1">
                <a:tableStyleId>{5C22544A-7EE6-4342-B048-85BDC9FD1C3A}</a:tableStyleId>
              </a:tblPr>
              <a:tblGrid>
                <a:gridCol w="990600"/>
                <a:gridCol w="838200"/>
                <a:gridCol w="914400"/>
              </a:tblGrid>
              <a:tr h="274229">
                <a:tc gridSpan="3">
                  <a:txBody>
                    <a:bodyPr/>
                    <a:lstStyle/>
                    <a:p>
                      <a:pPr algn="ctr"/>
                      <a:r>
                        <a:rPr lang="en-US" sz="1200" dirty="0" smtClean="0"/>
                        <a:t>Conditions </a:t>
                      </a:r>
                      <a:endParaRPr lang="en-US" sz="1200" dirty="0"/>
                    </a:p>
                  </a:txBody>
                  <a:tcPr marT="45676" marB="45676"/>
                </a:tc>
                <a:tc hMerge="1">
                  <a:txBody>
                    <a:bodyPr/>
                    <a:lstStyle/>
                    <a:p>
                      <a:endParaRPr lang="en-US" sz="1200" dirty="0"/>
                    </a:p>
                  </a:txBody>
                  <a:tcPr/>
                </a:tc>
                <a:tc hMerge="1">
                  <a:txBody>
                    <a:bodyPr/>
                    <a:lstStyle/>
                    <a:p>
                      <a:endParaRPr lang="en-US" sz="1200" dirty="0"/>
                    </a:p>
                  </a:txBody>
                  <a:tcPr/>
                </a:tc>
              </a:tr>
              <a:tr h="243749">
                <a:tc>
                  <a:txBody>
                    <a:bodyPr/>
                    <a:lstStyle/>
                    <a:p>
                      <a:pPr algn="ctr"/>
                      <a:r>
                        <a:rPr lang="en-US" sz="1000" u="sng" dirty="0" smtClean="0"/>
                        <a:t>Zone</a:t>
                      </a:r>
                      <a:endParaRPr lang="en-US" sz="1000" u="sng" dirty="0"/>
                    </a:p>
                  </a:txBody>
                  <a:tcPr marT="45676" marB="45676"/>
                </a:tc>
                <a:tc>
                  <a:txBody>
                    <a:bodyPr/>
                    <a:lstStyle/>
                    <a:p>
                      <a:pPr algn="ctr"/>
                      <a:r>
                        <a:rPr lang="en-US" sz="1000" u="sng" dirty="0" smtClean="0"/>
                        <a:t>Magnitude</a:t>
                      </a:r>
                      <a:endParaRPr lang="en-US" sz="1000" u="sng" dirty="0"/>
                    </a:p>
                  </a:txBody>
                  <a:tcPr marT="45676" marB="45676"/>
                </a:tc>
                <a:tc>
                  <a:txBody>
                    <a:bodyPr/>
                    <a:lstStyle/>
                    <a:p>
                      <a:pPr algn="ctr"/>
                      <a:r>
                        <a:rPr lang="en-US" sz="1000" u="sng" dirty="0" smtClean="0"/>
                        <a:t>Depth</a:t>
                      </a:r>
                      <a:endParaRPr lang="en-US" sz="1000" u="sng" dirty="0"/>
                    </a:p>
                  </a:txBody>
                  <a:tcPr marT="45676" marB="45676"/>
                </a:tc>
              </a:tr>
              <a:tr h="243749">
                <a:tc>
                  <a:txBody>
                    <a:bodyPr/>
                    <a:lstStyle/>
                    <a:p>
                      <a:pPr algn="ctr"/>
                      <a:r>
                        <a:rPr lang="en-US" sz="1000" dirty="0" smtClean="0"/>
                        <a:t>Zone A</a:t>
                      </a:r>
                      <a:endParaRPr lang="en-US" sz="1000" dirty="0"/>
                    </a:p>
                  </a:txBody>
                  <a:tcPr marT="45676" marB="45676"/>
                </a:tc>
                <a:tc>
                  <a:txBody>
                    <a:bodyPr/>
                    <a:lstStyle/>
                    <a:p>
                      <a:pPr algn="ctr"/>
                      <a:r>
                        <a:rPr lang="en-US" sz="1000" dirty="0" smtClean="0"/>
                        <a:t>&gt;=</a:t>
                      </a:r>
                      <a:r>
                        <a:rPr lang="en-US" sz="1000" baseline="0" dirty="0" smtClean="0"/>
                        <a:t> 7.9</a:t>
                      </a:r>
                      <a:endParaRPr lang="en-US" sz="1000" dirty="0"/>
                    </a:p>
                  </a:txBody>
                  <a:tcPr marT="45676" marB="45676"/>
                </a:tc>
                <a:tc>
                  <a:txBody>
                    <a:bodyPr/>
                    <a:lstStyle/>
                    <a:p>
                      <a:pPr algn="ctr"/>
                      <a:r>
                        <a:rPr lang="en-US" sz="1000" dirty="0" smtClean="0"/>
                        <a:t>&lt;= 200 km</a:t>
                      </a:r>
                      <a:endParaRPr lang="en-US" sz="1000" dirty="0"/>
                    </a:p>
                  </a:txBody>
                  <a:tcPr marT="45676" marB="45676"/>
                </a:tc>
              </a:tr>
              <a:tr h="2437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Ext Zone B</a:t>
                      </a:r>
                    </a:p>
                  </a:txBody>
                  <a:tcPr marT="45676" marB="4567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&gt;=</a:t>
                      </a:r>
                      <a:r>
                        <a:rPr lang="en-US" sz="1000" baseline="0" dirty="0" smtClean="0"/>
                        <a:t> 8.1</a:t>
                      </a:r>
                      <a:endParaRPr lang="en-US" sz="1000" dirty="0" smtClean="0"/>
                    </a:p>
                  </a:txBody>
                  <a:tcPr marT="45676" marB="4567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&lt;= 200 km</a:t>
                      </a:r>
                    </a:p>
                  </a:txBody>
                  <a:tcPr marT="45676" marB="45676"/>
                </a:tc>
              </a:tr>
              <a:tr h="2437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Zone C</a:t>
                      </a:r>
                    </a:p>
                  </a:txBody>
                  <a:tcPr marT="45676" marB="4567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&gt;=</a:t>
                      </a:r>
                      <a:r>
                        <a:rPr lang="en-US" sz="1000" baseline="0" dirty="0" smtClean="0"/>
                        <a:t> 7.4</a:t>
                      </a:r>
                      <a:endParaRPr lang="en-US" sz="1000" dirty="0" smtClean="0"/>
                    </a:p>
                  </a:txBody>
                  <a:tcPr marT="45676" marB="4567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&lt;= 70 km</a:t>
                      </a:r>
                    </a:p>
                  </a:txBody>
                  <a:tcPr marT="45676" marB="45676"/>
                </a:tc>
              </a:tr>
              <a:tr h="2437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Zone D</a:t>
                      </a:r>
                    </a:p>
                  </a:txBody>
                  <a:tcPr marT="45676" marB="4567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&gt;= 7.6</a:t>
                      </a:r>
                    </a:p>
                  </a:txBody>
                  <a:tcPr marT="45676" marB="4567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&lt;= 200 km</a:t>
                      </a:r>
                    </a:p>
                  </a:txBody>
                  <a:tcPr marT="45676" marB="45676"/>
                </a:tc>
              </a:tr>
              <a:tr h="24374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Mod Zone E</a:t>
                      </a:r>
                    </a:p>
                  </a:txBody>
                  <a:tcPr marT="45676" marB="4567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&gt;= 7.0</a:t>
                      </a:r>
                    </a:p>
                  </a:txBody>
                  <a:tcPr marT="45676" marB="4567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dirty="0" smtClean="0"/>
                        <a:t>&lt;=</a:t>
                      </a:r>
                      <a:r>
                        <a:rPr lang="en-US" sz="1000" baseline="0" dirty="0" smtClean="0"/>
                        <a:t> </a:t>
                      </a:r>
                      <a:r>
                        <a:rPr lang="en-US" sz="1000" dirty="0" smtClean="0"/>
                        <a:t>80 km</a:t>
                      </a:r>
                    </a:p>
                  </a:txBody>
                  <a:tcPr marT="45676" marB="45676"/>
                </a:tc>
              </a:tr>
            </a:tbl>
          </a:graphicData>
        </a:graphic>
      </p:graphicFrame>
      <p:graphicFrame>
        <p:nvGraphicFramePr>
          <p:cNvPr id="21" name="Table 12"/>
          <p:cNvGraphicFramePr>
            <a:graphicFrameLocks noGrp="1"/>
          </p:cNvGraphicFramePr>
          <p:nvPr/>
        </p:nvGraphicFramePr>
        <p:xfrm>
          <a:off x="539750" y="3284538"/>
          <a:ext cx="2667000" cy="503237"/>
        </p:xfrm>
        <a:graphic>
          <a:graphicData uri="http://schemas.openxmlformats.org/drawingml/2006/table">
            <a:tbl>
              <a:tblPr firstRow="1" bandRow="1">
                <a:tableStyleId>{5C22544A-7EE6-4342-B048-85BDC9FD1C3A}</a:tableStyleId>
              </a:tblPr>
              <a:tblGrid>
                <a:gridCol w="2667000"/>
              </a:tblGrid>
              <a:tr h="274493">
                <a:tc>
                  <a:txBody>
                    <a:bodyPr/>
                    <a:lstStyle/>
                    <a:p>
                      <a:pPr algn="ctr"/>
                      <a:r>
                        <a:rPr lang="en-US" sz="1200" dirty="0" smtClean="0"/>
                        <a:t>Insurance coverage</a:t>
                      </a:r>
                      <a:endParaRPr lang="en-US" sz="1200" dirty="0"/>
                    </a:p>
                  </a:txBody>
                  <a:tcPr marT="45749" marB="45749"/>
                </a:tc>
              </a:tr>
              <a:tr h="228744">
                <a:tc>
                  <a:txBody>
                    <a:bodyPr/>
                    <a:lstStyle/>
                    <a:p>
                      <a:pPr algn="ctr"/>
                      <a:r>
                        <a:rPr lang="en-US" sz="900" u="none" dirty="0" smtClean="0"/>
                        <a:t>140 million dollars</a:t>
                      </a:r>
                      <a:endParaRPr lang="en-US" sz="900" u="none" dirty="0"/>
                    </a:p>
                  </a:txBody>
                  <a:tcPr marT="45749" marB="45749"/>
                </a:tc>
              </a:tr>
            </a:tbl>
          </a:graphicData>
        </a:graphic>
      </p:graphicFrame>
      <p:sp>
        <p:nvSpPr>
          <p:cNvPr id="32814" name="Rectangle 3"/>
          <p:cNvSpPr>
            <a:spLocks noChangeArrowheads="1"/>
          </p:cNvSpPr>
          <p:nvPr/>
        </p:nvSpPr>
        <p:spPr bwMode="auto">
          <a:xfrm>
            <a:off x="304800" y="1096913"/>
            <a:ext cx="866775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nchor="ctr">
            <a:spAutoFit/>
          </a:bodyPr>
          <a:lstStyle/>
          <a:p>
            <a:pPr algn="just">
              <a:defRPr/>
            </a:pPr>
            <a:r>
              <a:rPr lang="en-US" sz="1600" dirty="0">
                <a:latin typeface="Calibri" charset="0"/>
                <a:cs typeface="Calibri" charset="0"/>
              </a:rPr>
              <a:t>This instrument has a 315 million dollars coverage:</a:t>
            </a:r>
          </a:p>
          <a:p>
            <a:pPr algn="just">
              <a:defRPr/>
            </a:pPr>
            <a:endParaRPr lang="es-ES" sz="1600" dirty="0">
              <a:latin typeface="Calibri" charset="0"/>
              <a:cs typeface="Calibri" charset="0"/>
            </a:endParaRPr>
          </a:p>
          <a:p>
            <a:pPr lvl="1" algn="just">
              <a:defRPr/>
            </a:pPr>
            <a:r>
              <a:rPr lang="en-US" sz="1600" dirty="0">
                <a:latin typeface="Calibri" charset="0"/>
                <a:cs typeface="Calibri" charset="0"/>
              </a:rPr>
              <a:t>1) 140 MD for earthquakes;</a:t>
            </a:r>
          </a:p>
          <a:p>
            <a:pPr lvl="1" algn="just">
              <a:defRPr/>
            </a:pPr>
            <a:r>
              <a:rPr lang="en-US" sz="1600" dirty="0">
                <a:latin typeface="Calibri" charset="0"/>
                <a:cs typeface="Calibri" charset="0"/>
              </a:rPr>
              <a:t>2) 100 MD for hurricanes coming from the Pacific Ocean, and</a:t>
            </a:r>
          </a:p>
          <a:p>
            <a:pPr lvl="1" algn="just">
              <a:defRPr/>
            </a:pPr>
            <a:r>
              <a:rPr lang="en-US" sz="1600" dirty="0">
                <a:latin typeface="Calibri" charset="0"/>
                <a:cs typeface="Calibri" charset="0"/>
              </a:rPr>
              <a:t>3) 75 MD for hurricanes coming from the Atlantic Ocean and the Gulf of Mexico.</a:t>
            </a:r>
          </a:p>
        </p:txBody>
      </p:sp>
      <p:sp>
        <p:nvSpPr>
          <p:cNvPr id="33838" name="Rectángulo 1"/>
          <p:cNvSpPr>
            <a:spLocks noChangeArrowheads="1"/>
          </p:cNvSpPr>
          <p:nvPr/>
        </p:nvSpPr>
        <p:spPr bwMode="auto">
          <a:xfrm>
            <a:off x="2967038" y="2420938"/>
            <a:ext cx="30067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t>Earthquake structure</a:t>
            </a:r>
          </a:p>
        </p:txBody>
      </p:sp>
    </p:spTree>
    <p:extLst>
      <p:ext uri="{BB962C8B-B14F-4D97-AF65-F5344CB8AC3E}">
        <p14:creationId xmlns:p14="http://schemas.microsoft.com/office/powerpoint/2010/main" val="374347494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9 Marcador de número de diapositiva"/>
          <p:cNvSpPr>
            <a:spLocks noGrp="1"/>
          </p:cNvSpPr>
          <p:nvPr>
            <p:ph type="sldNum" sz="quarter" idx="4294967295"/>
          </p:nvPr>
        </p:nvSpPr>
        <p:spPr bwMode="auto">
          <a:xfrm>
            <a:off x="7010400" y="6492875"/>
            <a:ext cx="213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7C6D08E-6FE3-584A-80BE-049739561155}" type="slidenum">
              <a:rPr lang="es-MX">
                <a:solidFill>
                  <a:srgbClr val="898989"/>
                </a:solidFill>
              </a:rPr>
              <a:pPr eaLnBrk="1" hangingPunct="1"/>
              <a:t>8</a:t>
            </a:fld>
            <a:endParaRPr lang="es-MX">
              <a:solidFill>
                <a:srgbClr val="898989"/>
              </a:solidFill>
            </a:endParaRPr>
          </a:p>
        </p:txBody>
      </p:sp>
      <p:sp>
        <p:nvSpPr>
          <p:cNvPr id="34819" name="15 CuadroTexto"/>
          <p:cNvSpPr txBox="1">
            <a:spLocks noChangeArrowheads="1"/>
          </p:cNvSpPr>
          <p:nvPr/>
        </p:nvSpPr>
        <p:spPr bwMode="auto">
          <a:xfrm>
            <a:off x="2339752" y="836712"/>
            <a:ext cx="3136900" cy="32316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es-MX"/>
            </a:defPPr>
            <a:lvl1pPr algn="r">
              <a:lnSpc>
                <a:spcPct val="75000"/>
              </a:lnSpc>
              <a:defRPr sz="2800" b="1">
                <a:solidFill>
                  <a:srgbClr val="000000"/>
                </a:solidFill>
                <a:effectLst>
                  <a:outerShdw blurRad="38100" dist="38100" dir="2700000" algn="tl">
                    <a:srgbClr val="DDDDDD"/>
                  </a:outerShdw>
                </a:effectLst>
                <a:latin typeface="Calibri" charset="0"/>
                <a:ea typeface="ＭＳ Ｐゴシック" charset="0"/>
                <a:cs typeface="ＭＳ Ｐゴシック" charset="0"/>
              </a:defRPr>
            </a:lvl1pPr>
          </a:lstStyle>
          <a:p>
            <a:r>
              <a:rPr lang="en-US" sz="2000" dirty="0"/>
              <a:t>Hurricane structure</a:t>
            </a:r>
          </a:p>
        </p:txBody>
      </p:sp>
      <p:graphicFrame>
        <p:nvGraphicFramePr>
          <p:cNvPr id="21" name="Table 12"/>
          <p:cNvGraphicFramePr>
            <a:graphicFrameLocks noGrp="1"/>
          </p:cNvGraphicFramePr>
          <p:nvPr>
            <p:extLst>
              <p:ext uri="{D42A27DB-BD31-4B8C-83A1-F6EECF244321}">
                <p14:modId xmlns:p14="http://schemas.microsoft.com/office/powerpoint/2010/main" val="4256416390"/>
              </p:ext>
            </p:extLst>
          </p:nvPr>
        </p:nvGraphicFramePr>
        <p:xfrm>
          <a:off x="935038" y="1125562"/>
          <a:ext cx="2667000" cy="503238"/>
        </p:xfrm>
        <a:graphic>
          <a:graphicData uri="http://schemas.openxmlformats.org/drawingml/2006/table">
            <a:tbl>
              <a:tblPr firstRow="1" bandRow="1">
                <a:tableStyleId>{5C22544A-7EE6-4342-B048-85BDC9FD1C3A}</a:tableStyleId>
              </a:tblPr>
              <a:tblGrid>
                <a:gridCol w="2667000"/>
              </a:tblGrid>
              <a:tr h="274493">
                <a:tc>
                  <a:txBody>
                    <a:bodyPr/>
                    <a:lstStyle/>
                    <a:p>
                      <a:pPr algn="ctr"/>
                      <a:r>
                        <a:rPr lang="en-US" sz="1200" dirty="0" smtClean="0">
                          <a:solidFill>
                            <a:srgbClr val="002060"/>
                          </a:solidFill>
                        </a:rPr>
                        <a:t>Atlantic Insurance Coverage</a:t>
                      </a:r>
                      <a:endParaRPr lang="en-US" sz="1200" dirty="0">
                        <a:solidFill>
                          <a:srgbClr val="002060"/>
                        </a:solidFill>
                      </a:endParaRPr>
                    </a:p>
                  </a:txBody>
                  <a:tcPr marT="45749" marB="45749"/>
                </a:tc>
              </a:tr>
              <a:tr h="228745">
                <a:tc>
                  <a:txBody>
                    <a:bodyPr/>
                    <a:lstStyle/>
                    <a:p>
                      <a:pPr algn="ctr"/>
                      <a:r>
                        <a:rPr lang="en-US" sz="900" u="none" dirty="0" smtClean="0"/>
                        <a:t>50 million dollars</a:t>
                      </a:r>
                      <a:endParaRPr lang="en-US" sz="900" u="none" dirty="0"/>
                    </a:p>
                  </a:txBody>
                  <a:tcPr marT="45749" marB="45749"/>
                </a:tc>
              </a:tr>
            </a:tbl>
          </a:graphicData>
        </a:graphic>
      </p:graphicFrame>
      <p:grpSp>
        <p:nvGrpSpPr>
          <p:cNvPr id="34828" name="45 Grupo"/>
          <p:cNvGrpSpPr>
            <a:grpSpLocks/>
          </p:cNvGrpSpPr>
          <p:nvPr/>
        </p:nvGrpSpPr>
        <p:grpSpPr bwMode="auto">
          <a:xfrm>
            <a:off x="-60325" y="1790228"/>
            <a:ext cx="4640263" cy="3582988"/>
            <a:chOff x="247649" y="3812467"/>
            <a:chExt cx="4410077" cy="2740558"/>
          </a:xfrm>
        </p:grpSpPr>
        <p:grpSp>
          <p:nvGrpSpPr>
            <p:cNvPr id="34938" name="14 Grupo"/>
            <p:cNvGrpSpPr>
              <a:grpSpLocks/>
            </p:cNvGrpSpPr>
            <p:nvPr/>
          </p:nvGrpSpPr>
          <p:grpSpPr bwMode="auto">
            <a:xfrm>
              <a:off x="923926" y="4152899"/>
              <a:ext cx="2962274" cy="1948347"/>
              <a:chOff x="0" y="0"/>
              <a:chExt cx="4619210" cy="3228229"/>
            </a:xfrm>
          </p:grpSpPr>
          <p:pic>
            <p:nvPicPr>
              <p:cNvPr id="34978" name="71 Imagen" descr="http://cuentame.inegi.org.mx/mapas/images/mapa_sensible/mapa_sensible.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540195" cy="3228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4979" name="12 Grupo"/>
              <p:cNvGrpSpPr>
                <a:grpSpLocks/>
              </p:cNvGrpSpPr>
              <p:nvPr/>
            </p:nvGrpSpPr>
            <p:grpSpPr bwMode="auto">
              <a:xfrm>
                <a:off x="2679590" y="1304014"/>
                <a:ext cx="270510" cy="701510"/>
                <a:chOff x="0" y="0"/>
                <a:chExt cx="270510" cy="701510"/>
              </a:xfrm>
            </p:grpSpPr>
            <p:cxnSp>
              <p:nvCxnSpPr>
                <p:cNvPr id="80" name="2 Conector recto"/>
                <p:cNvCxnSpPr/>
                <p:nvPr/>
              </p:nvCxnSpPr>
              <p:spPr>
                <a:xfrm flipH="1">
                  <a:off x="6595" y="-11098"/>
                  <a:ext cx="35291" cy="605580"/>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1" name="3 Conector recto"/>
                <p:cNvCxnSpPr/>
                <p:nvPr/>
              </p:nvCxnSpPr>
              <p:spPr>
                <a:xfrm>
                  <a:off x="46591" y="-11098"/>
                  <a:ext cx="221151" cy="96571"/>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2" name="4 Conector recto"/>
                <p:cNvCxnSpPr/>
                <p:nvPr/>
              </p:nvCxnSpPr>
              <p:spPr>
                <a:xfrm>
                  <a:off x="270094" y="85473"/>
                  <a:ext cx="0" cy="611617"/>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83" name="5 Conector recto"/>
                <p:cNvCxnSpPr/>
                <p:nvPr/>
              </p:nvCxnSpPr>
              <p:spPr>
                <a:xfrm>
                  <a:off x="-462" y="590458"/>
                  <a:ext cx="270556" cy="102607"/>
                </a:xfrm>
                <a:prstGeom prst="line">
                  <a:avLst/>
                </a:prstGeom>
                <a:ln w="19050">
                  <a:solidFill>
                    <a:srgbClr val="0070C0"/>
                  </a:solidFill>
                </a:ln>
              </p:spPr>
              <p:style>
                <a:lnRef idx="1">
                  <a:schemeClr val="accent1"/>
                </a:lnRef>
                <a:fillRef idx="0">
                  <a:schemeClr val="accent1"/>
                </a:fillRef>
                <a:effectRef idx="0">
                  <a:schemeClr val="accent1"/>
                </a:effectRef>
                <a:fontRef idx="minor">
                  <a:schemeClr val="tx1"/>
                </a:fontRef>
              </p:style>
            </p:cxnSp>
          </p:grpSp>
          <p:grpSp>
            <p:nvGrpSpPr>
              <p:cNvPr id="34980" name="11 Grupo"/>
              <p:cNvGrpSpPr>
                <a:grpSpLocks/>
              </p:cNvGrpSpPr>
              <p:nvPr/>
            </p:nvGrpSpPr>
            <p:grpSpPr bwMode="auto">
              <a:xfrm>
                <a:off x="4150581" y="1796995"/>
                <a:ext cx="468629" cy="707390"/>
                <a:chOff x="0" y="0"/>
                <a:chExt cx="469210" cy="707666"/>
              </a:xfrm>
            </p:grpSpPr>
            <p:cxnSp>
              <p:nvCxnSpPr>
                <p:cNvPr id="75" name="6 Conector recto"/>
                <p:cNvCxnSpPr/>
                <p:nvPr/>
              </p:nvCxnSpPr>
              <p:spPr>
                <a:xfrm flipV="1">
                  <a:off x="13092" y="-13182"/>
                  <a:ext cx="212003" cy="575627"/>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6" name="7 Conector recto"/>
                <p:cNvCxnSpPr/>
                <p:nvPr/>
              </p:nvCxnSpPr>
              <p:spPr>
                <a:xfrm>
                  <a:off x="225094" y="-13182"/>
                  <a:ext cx="108357" cy="0"/>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7" name="8 Conector recto"/>
                <p:cNvCxnSpPr/>
                <p:nvPr/>
              </p:nvCxnSpPr>
              <p:spPr>
                <a:xfrm flipH="1" flipV="1">
                  <a:off x="335808" y="-13182"/>
                  <a:ext cx="134268" cy="219382"/>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8" name="9 Conector recto"/>
                <p:cNvCxnSpPr/>
                <p:nvPr/>
              </p:nvCxnSpPr>
              <p:spPr>
                <a:xfrm flipH="1" flipV="1">
                  <a:off x="13092" y="564457"/>
                  <a:ext cx="299160" cy="142901"/>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79" name="10 Conector recto"/>
                <p:cNvCxnSpPr/>
                <p:nvPr/>
              </p:nvCxnSpPr>
              <p:spPr>
                <a:xfrm flipV="1">
                  <a:off x="312252" y="206200"/>
                  <a:ext cx="157823" cy="501158"/>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grpSp>
        <p:sp>
          <p:nvSpPr>
            <p:cNvPr id="2" name="1 Rectángulo"/>
            <p:cNvSpPr/>
            <p:nvPr/>
          </p:nvSpPr>
          <p:spPr>
            <a:xfrm>
              <a:off x="914517" y="4102673"/>
              <a:ext cx="2972238" cy="212857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cxnSp>
          <p:nvCxnSpPr>
            <p:cNvPr id="4" name="3 Conector recto"/>
            <p:cNvCxnSpPr/>
            <p:nvPr/>
          </p:nvCxnSpPr>
          <p:spPr>
            <a:xfrm>
              <a:off x="1086514" y="4105101"/>
              <a:ext cx="0" cy="2126148"/>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3524654" y="4105101"/>
              <a:ext cx="0" cy="211886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 name="14 Conector recto"/>
            <p:cNvCxnSpPr/>
            <p:nvPr/>
          </p:nvCxnSpPr>
          <p:spPr>
            <a:xfrm>
              <a:off x="1920853" y="4105101"/>
              <a:ext cx="0" cy="211886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6" name="15 Conector recto"/>
            <p:cNvCxnSpPr/>
            <p:nvPr/>
          </p:nvCxnSpPr>
          <p:spPr>
            <a:xfrm>
              <a:off x="2703894" y="4085673"/>
              <a:ext cx="0" cy="2145576"/>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 name="10 Conector recto"/>
            <p:cNvCxnSpPr/>
            <p:nvPr/>
          </p:nvCxnSpPr>
          <p:spPr>
            <a:xfrm>
              <a:off x="1086514" y="6231249"/>
              <a:ext cx="0" cy="837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21 Conector recto"/>
            <p:cNvCxnSpPr/>
            <p:nvPr/>
          </p:nvCxnSpPr>
          <p:spPr>
            <a:xfrm>
              <a:off x="1920853" y="6239749"/>
              <a:ext cx="0" cy="8499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22 Conector recto"/>
            <p:cNvCxnSpPr/>
            <p:nvPr/>
          </p:nvCxnSpPr>
          <p:spPr>
            <a:xfrm>
              <a:off x="2703894" y="6249463"/>
              <a:ext cx="0" cy="8499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23 Conector recto"/>
            <p:cNvCxnSpPr/>
            <p:nvPr/>
          </p:nvCxnSpPr>
          <p:spPr>
            <a:xfrm>
              <a:off x="3524654" y="6249463"/>
              <a:ext cx="0" cy="8499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25 Conector recto"/>
            <p:cNvCxnSpPr/>
            <p:nvPr/>
          </p:nvCxnSpPr>
          <p:spPr>
            <a:xfrm>
              <a:off x="1086514" y="4029818"/>
              <a:ext cx="0" cy="837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26 Conector recto"/>
            <p:cNvCxnSpPr/>
            <p:nvPr/>
          </p:nvCxnSpPr>
          <p:spPr>
            <a:xfrm>
              <a:off x="1920853" y="4039532"/>
              <a:ext cx="0" cy="837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27 Conector recto"/>
            <p:cNvCxnSpPr/>
            <p:nvPr/>
          </p:nvCxnSpPr>
          <p:spPr>
            <a:xfrm>
              <a:off x="2703894" y="4049246"/>
              <a:ext cx="0" cy="837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28 Conector recto"/>
            <p:cNvCxnSpPr/>
            <p:nvPr/>
          </p:nvCxnSpPr>
          <p:spPr>
            <a:xfrm>
              <a:off x="3524654" y="4049246"/>
              <a:ext cx="0" cy="8378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914517" y="4581086"/>
              <a:ext cx="297223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4" name="43 Conector recto"/>
            <p:cNvCxnSpPr/>
            <p:nvPr/>
          </p:nvCxnSpPr>
          <p:spPr>
            <a:xfrm>
              <a:off x="914517" y="5361847"/>
              <a:ext cx="297223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5" name="44 Conector recto"/>
            <p:cNvCxnSpPr/>
            <p:nvPr/>
          </p:nvCxnSpPr>
          <p:spPr>
            <a:xfrm>
              <a:off x="914517" y="6114681"/>
              <a:ext cx="2972238"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42" name="41 Conector recto"/>
            <p:cNvCxnSpPr/>
            <p:nvPr/>
          </p:nvCxnSpPr>
          <p:spPr>
            <a:xfrm flipH="1">
              <a:off x="819466" y="4590800"/>
              <a:ext cx="950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47 Conector recto"/>
            <p:cNvCxnSpPr/>
            <p:nvPr/>
          </p:nvCxnSpPr>
          <p:spPr>
            <a:xfrm flipH="1">
              <a:off x="828518" y="5361847"/>
              <a:ext cx="950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48 Conector recto"/>
            <p:cNvCxnSpPr/>
            <p:nvPr/>
          </p:nvCxnSpPr>
          <p:spPr>
            <a:xfrm flipH="1">
              <a:off x="819466" y="6114681"/>
              <a:ext cx="9505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49 Conector recto"/>
            <p:cNvCxnSpPr/>
            <p:nvPr/>
          </p:nvCxnSpPr>
          <p:spPr>
            <a:xfrm flipH="1">
              <a:off x="3886754" y="4590800"/>
              <a:ext cx="9505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50 Conector recto"/>
            <p:cNvCxnSpPr/>
            <p:nvPr/>
          </p:nvCxnSpPr>
          <p:spPr>
            <a:xfrm flipH="1">
              <a:off x="3895807" y="5361847"/>
              <a:ext cx="9505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51 Conector recto"/>
            <p:cNvCxnSpPr/>
            <p:nvPr/>
          </p:nvCxnSpPr>
          <p:spPr>
            <a:xfrm flipH="1">
              <a:off x="3886754" y="6114681"/>
              <a:ext cx="9505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961" name="42 CuadroTexto"/>
            <p:cNvSpPr txBox="1">
              <a:spLocks noChangeArrowheads="1"/>
            </p:cNvSpPr>
            <p:nvPr/>
          </p:nvSpPr>
          <p:spPr bwMode="auto">
            <a:xfrm>
              <a:off x="819150" y="6335733"/>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120°0’0’’W</a:t>
              </a:r>
            </a:p>
          </p:txBody>
        </p:sp>
        <p:sp>
          <p:nvSpPr>
            <p:cNvPr id="34962" name="53 CuadroTexto"/>
            <p:cNvSpPr txBox="1">
              <a:spLocks noChangeArrowheads="1"/>
            </p:cNvSpPr>
            <p:nvPr/>
          </p:nvSpPr>
          <p:spPr bwMode="auto">
            <a:xfrm>
              <a:off x="1583325" y="6336657"/>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110°0’0’’W</a:t>
              </a:r>
            </a:p>
          </p:txBody>
        </p:sp>
        <p:sp>
          <p:nvSpPr>
            <p:cNvPr id="34963" name="54 CuadroTexto"/>
            <p:cNvSpPr txBox="1">
              <a:spLocks noChangeArrowheads="1"/>
            </p:cNvSpPr>
            <p:nvPr/>
          </p:nvSpPr>
          <p:spPr bwMode="auto">
            <a:xfrm>
              <a:off x="2393362" y="6336657"/>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100°0’0’’W</a:t>
              </a:r>
            </a:p>
          </p:txBody>
        </p:sp>
        <p:sp>
          <p:nvSpPr>
            <p:cNvPr id="34964" name="55 CuadroTexto"/>
            <p:cNvSpPr txBox="1">
              <a:spLocks noChangeArrowheads="1"/>
            </p:cNvSpPr>
            <p:nvPr/>
          </p:nvSpPr>
          <p:spPr bwMode="auto">
            <a:xfrm>
              <a:off x="3157537" y="6337581"/>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90°0’0’’W</a:t>
              </a:r>
            </a:p>
          </p:txBody>
        </p:sp>
        <p:sp>
          <p:nvSpPr>
            <p:cNvPr id="34965" name="56 CuadroTexto"/>
            <p:cNvSpPr txBox="1">
              <a:spLocks noChangeArrowheads="1"/>
            </p:cNvSpPr>
            <p:nvPr/>
          </p:nvSpPr>
          <p:spPr bwMode="auto">
            <a:xfrm>
              <a:off x="897526" y="3812467"/>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120°0’0’’W</a:t>
              </a:r>
            </a:p>
          </p:txBody>
        </p:sp>
        <p:sp>
          <p:nvSpPr>
            <p:cNvPr id="34966" name="57 CuadroTexto"/>
            <p:cNvSpPr txBox="1">
              <a:spLocks noChangeArrowheads="1"/>
            </p:cNvSpPr>
            <p:nvPr/>
          </p:nvSpPr>
          <p:spPr bwMode="auto">
            <a:xfrm>
              <a:off x="1661701" y="3813391"/>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110°0’0’’W</a:t>
              </a:r>
            </a:p>
          </p:txBody>
        </p:sp>
        <p:sp>
          <p:nvSpPr>
            <p:cNvPr id="34967" name="58 CuadroTexto"/>
            <p:cNvSpPr txBox="1">
              <a:spLocks noChangeArrowheads="1"/>
            </p:cNvSpPr>
            <p:nvPr/>
          </p:nvSpPr>
          <p:spPr bwMode="auto">
            <a:xfrm>
              <a:off x="2471738" y="3813391"/>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100°0’0’’W</a:t>
              </a:r>
            </a:p>
          </p:txBody>
        </p:sp>
        <p:sp>
          <p:nvSpPr>
            <p:cNvPr id="34968" name="59 CuadroTexto"/>
            <p:cNvSpPr txBox="1">
              <a:spLocks noChangeArrowheads="1"/>
            </p:cNvSpPr>
            <p:nvPr/>
          </p:nvSpPr>
          <p:spPr bwMode="auto">
            <a:xfrm>
              <a:off x="3235913" y="3814315"/>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90°0’0’’W</a:t>
              </a:r>
            </a:p>
          </p:txBody>
        </p:sp>
        <p:sp>
          <p:nvSpPr>
            <p:cNvPr id="34969" name="60 CuadroTexto"/>
            <p:cNvSpPr txBox="1">
              <a:spLocks noChangeArrowheads="1"/>
            </p:cNvSpPr>
            <p:nvPr/>
          </p:nvSpPr>
          <p:spPr bwMode="auto">
            <a:xfrm>
              <a:off x="247649" y="4473803"/>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30°0’0’’ N</a:t>
              </a:r>
            </a:p>
          </p:txBody>
        </p:sp>
        <p:sp>
          <p:nvSpPr>
            <p:cNvPr id="34970" name="61 CuadroTexto"/>
            <p:cNvSpPr txBox="1">
              <a:spLocks noChangeArrowheads="1"/>
            </p:cNvSpPr>
            <p:nvPr/>
          </p:nvSpPr>
          <p:spPr bwMode="auto">
            <a:xfrm>
              <a:off x="247649" y="5254853"/>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20°0’0’’ N</a:t>
              </a:r>
            </a:p>
          </p:txBody>
        </p:sp>
        <p:sp>
          <p:nvSpPr>
            <p:cNvPr id="34971" name="62 CuadroTexto"/>
            <p:cNvSpPr txBox="1">
              <a:spLocks noChangeArrowheads="1"/>
            </p:cNvSpPr>
            <p:nvPr/>
          </p:nvSpPr>
          <p:spPr bwMode="auto">
            <a:xfrm>
              <a:off x="247649" y="6007328"/>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10°0’0’’ N</a:t>
              </a:r>
            </a:p>
          </p:txBody>
        </p:sp>
        <p:sp>
          <p:nvSpPr>
            <p:cNvPr id="34972" name="66 CuadroTexto"/>
            <p:cNvSpPr txBox="1">
              <a:spLocks noChangeArrowheads="1"/>
            </p:cNvSpPr>
            <p:nvPr/>
          </p:nvSpPr>
          <p:spPr bwMode="auto">
            <a:xfrm>
              <a:off x="3981450" y="4473803"/>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30°0’0’’ N</a:t>
              </a:r>
            </a:p>
          </p:txBody>
        </p:sp>
        <p:sp>
          <p:nvSpPr>
            <p:cNvPr id="34973" name="67 CuadroTexto"/>
            <p:cNvSpPr txBox="1">
              <a:spLocks noChangeArrowheads="1"/>
            </p:cNvSpPr>
            <p:nvPr/>
          </p:nvSpPr>
          <p:spPr bwMode="auto">
            <a:xfrm>
              <a:off x="3981450" y="5254853"/>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20°0’0’’ N</a:t>
              </a:r>
            </a:p>
          </p:txBody>
        </p:sp>
        <p:sp>
          <p:nvSpPr>
            <p:cNvPr id="34974" name="68 CuadroTexto"/>
            <p:cNvSpPr txBox="1">
              <a:spLocks noChangeArrowheads="1"/>
            </p:cNvSpPr>
            <p:nvPr/>
          </p:nvSpPr>
          <p:spPr bwMode="auto">
            <a:xfrm>
              <a:off x="3981450" y="6007328"/>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10°0’0’’ N</a:t>
              </a:r>
            </a:p>
          </p:txBody>
        </p:sp>
        <p:sp>
          <p:nvSpPr>
            <p:cNvPr id="34975" name="Cuadro de texto 2"/>
            <p:cNvSpPr txBox="1">
              <a:spLocks noChangeArrowheads="1"/>
            </p:cNvSpPr>
            <p:nvPr/>
          </p:nvSpPr>
          <p:spPr bwMode="auto">
            <a:xfrm>
              <a:off x="2809876" y="4197892"/>
              <a:ext cx="1023937" cy="49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lnSpc>
                  <a:spcPct val="115000"/>
                </a:lnSpc>
              </a:pPr>
              <a:r>
                <a:rPr lang="es-MX" sz="800" b="1">
                  <a:latin typeface="Calibri" charset="0"/>
                </a:rPr>
                <a:t>            Class B Notes</a:t>
              </a:r>
            </a:p>
            <a:p>
              <a:pPr eaLnBrk="1" hangingPunct="1">
                <a:lnSpc>
                  <a:spcPct val="115000"/>
                </a:lnSpc>
              </a:pPr>
              <a:r>
                <a:rPr lang="es-MX" sz="800" b="1">
                  <a:latin typeface="Calibri" charset="0"/>
                </a:rPr>
                <a:t>                          Zone1</a:t>
              </a:r>
            </a:p>
            <a:p>
              <a:pPr eaLnBrk="1" hangingPunct="1">
                <a:lnSpc>
                  <a:spcPct val="115000"/>
                </a:lnSpc>
              </a:pPr>
              <a:r>
                <a:rPr lang="es-MX" sz="800" b="1">
                  <a:latin typeface="Calibri" charset="0"/>
                </a:rPr>
                <a:t>                         Zone 2</a:t>
              </a:r>
            </a:p>
            <a:p>
              <a:pPr eaLnBrk="1" hangingPunct="1">
                <a:lnSpc>
                  <a:spcPct val="115000"/>
                </a:lnSpc>
                <a:spcAft>
                  <a:spcPts val="1000"/>
                </a:spcAft>
              </a:pPr>
              <a:r>
                <a:rPr lang="es-MX" sz="1100">
                  <a:latin typeface="Calibri" charset="0"/>
                </a:rPr>
                <a:t> </a:t>
              </a:r>
            </a:p>
          </p:txBody>
        </p:sp>
        <p:sp>
          <p:nvSpPr>
            <p:cNvPr id="86" name="15 Rectángulo"/>
            <p:cNvSpPr/>
            <p:nvPr/>
          </p:nvSpPr>
          <p:spPr>
            <a:xfrm>
              <a:off x="3234974" y="4384378"/>
              <a:ext cx="193120" cy="89854"/>
            </a:xfrm>
            <a:prstGeom prst="rect">
              <a:avLst/>
            </a:prstGeom>
            <a:noFill/>
            <a:ln w="158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MX"/>
            </a:p>
          </p:txBody>
        </p:sp>
        <p:sp>
          <p:nvSpPr>
            <p:cNvPr id="87" name="16 Rectángulo"/>
            <p:cNvSpPr/>
            <p:nvPr/>
          </p:nvSpPr>
          <p:spPr>
            <a:xfrm>
              <a:off x="3234974" y="4550730"/>
              <a:ext cx="193120" cy="103211"/>
            </a:xfrm>
            <a:prstGeom prst="rect">
              <a:avLst/>
            </a:prstGeom>
            <a:noFill/>
            <a:ln w="158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MX"/>
            </a:p>
          </p:txBody>
        </p:sp>
      </p:grpSp>
      <p:grpSp>
        <p:nvGrpSpPr>
          <p:cNvPr id="34829" name="52 Grupo"/>
          <p:cNvGrpSpPr>
            <a:grpSpLocks/>
          </p:cNvGrpSpPr>
          <p:nvPr/>
        </p:nvGrpSpPr>
        <p:grpSpPr bwMode="auto">
          <a:xfrm>
            <a:off x="4429125" y="1772766"/>
            <a:ext cx="4678363" cy="3600450"/>
            <a:chOff x="4508244" y="3794883"/>
            <a:chExt cx="4410077" cy="2740558"/>
          </a:xfrm>
        </p:grpSpPr>
        <p:grpSp>
          <p:nvGrpSpPr>
            <p:cNvPr id="34875" name="46 Grupo"/>
            <p:cNvGrpSpPr>
              <a:grpSpLocks/>
            </p:cNvGrpSpPr>
            <p:nvPr/>
          </p:nvGrpSpPr>
          <p:grpSpPr bwMode="auto">
            <a:xfrm>
              <a:off x="5221210" y="4132356"/>
              <a:ext cx="2865493" cy="2036564"/>
              <a:chOff x="5221210" y="4132356"/>
              <a:chExt cx="2865493" cy="2036564"/>
            </a:xfrm>
          </p:grpSpPr>
          <p:grpSp>
            <p:nvGrpSpPr>
              <p:cNvPr id="34920" name="14 Grupo"/>
              <p:cNvGrpSpPr>
                <a:grpSpLocks/>
              </p:cNvGrpSpPr>
              <p:nvPr/>
            </p:nvGrpSpPr>
            <p:grpSpPr bwMode="auto">
              <a:xfrm>
                <a:off x="5221210" y="4132356"/>
                <a:ext cx="2865493" cy="2036564"/>
                <a:chOff x="0" y="0"/>
                <a:chExt cx="4540194" cy="3228229"/>
              </a:xfrm>
            </p:grpSpPr>
            <p:pic>
              <p:nvPicPr>
                <p:cNvPr id="34936" name="159 Imagen" descr="http://cuentame.inegi.org.mx/mapas/images/mapa_sensible/mapa_sensible.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540194" cy="3228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1" name="9 Conector recto"/>
                <p:cNvCxnSpPr/>
                <p:nvPr/>
              </p:nvCxnSpPr>
              <p:spPr>
                <a:xfrm flipH="1" flipV="1">
                  <a:off x="371227" y="1118061"/>
                  <a:ext cx="199168" cy="417560"/>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34921" name="35868 Grupo"/>
              <p:cNvGrpSpPr>
                <a:grpSpLocks/>
              </p:cNvGrpSpPr>
              <p:nvPr/>
            </p:nvGrpSpPr>
            <p:grpSpPr bwMode="auto">
              <a:xfrm>
                <a:off x="5458392" y="4580923"/>
                <a:ext cx="1867395" cy="1446101"/>
                <a:chOff x="0" y="0"/>
                <a:chExt cx="2879946" cy="2230203"/>
              </a:xfrm>
            </p:grpSpPr>
            <p:cxnSp>
              <p:nvCxnSpPr>
                <p:cNvPr id="146" name="35854 Conector recto"/>
                <p:cNvCxnSpPr/>
                <p:nvPr/>
              </p:nvCxnSpPr>
              <p:spPr>
                <a:xfrm flipH="1" flipV="1">
                  <a:off x="189411" y="802256"/>
                  <a:ext cx="373877" cy="355938"/>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7" name="35855 Conector recto"/>
                <p:cNvCxnSpPr/>
                <p:nvPr/>
              </p:nvCxnSpPr>
              <p:spPr>
                <a:xfrm flipH="1">
                  <a:off x="-4451" y="-10253"/>
                  <a:ext cx="565431" cy="406255"/>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8" name="35856 Conector recto"/>
                <p:cNvCxnSpPr/>
                <p:nvPr/>
              </p:nvCxnSpPr>
              <p:spPr>
                <a:xfrm flipH="1" flipV="1">
                  <a:off x="540209" y="-10253"/>
                  <a:ext cx="937001" cy="1228081"/>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9" name="35857 Conector recto"/>
                <p:cNvCxnSpPr/>
                <p:nvPr/>
              </p:nvCxnSpPr>
              <p:spPr>
                <a:xfrm flipV="1">
                  <a:off x="1477210" y="1210374"/>
                  <a:ext cx="0" cy="268352"/>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0" name="35858 Conector recto"/>
                <p:cNvCxnSpPr/>
                <p:nvPr/>
              </p:nvCxnSpPr>
              <p:spPr>
                <a:xfrm flipH="1" flipV="1">
                  <a:off x="1477210" y="1486180"/>
                  <a:ext cx="1387038" cy="575839"/>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1" name="35859 Conector recto"/>
                <p:cNvCxnSpPr/>
                <p:nvPr/>
              </p:nvCxnSpPr>
              <p:spPr>
                <a:xfrm flipV="1">
                  <a:off x="2492679" y="2062018"/>
                  <a:ext cx="373877" cy="175174"/>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2" name="35860 Conector recto"/>
                <p:cNvCxnSpPr/>
                <p:nvPr/>
              </p:nvCxnSpPr>
              <p:spPr>
                <a:xfrm flipH="1" flipV="1">
                  <a:off x="1477210" y="1888707"/>
                  <a:ext cx="1013161" cy="352212"/>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3" name="35861 Conector recto"/>
                <p:cNvCxnSpPr/>
                <p:nvPr/>
              </p:nvCxnSpPr>
              <p:spPr>
                <a:xfrm flipH="1" flipV="1">
                  <a:off x="1341044" y="1741487"/>
                  <a:ext cx="136166" cy="147220"/>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4" name="35862 Conector recto"/>
                <p:cNvCxnSpPr/>
                <p:nvPr/>
              </p:nvCxnSpPr>
              <p:spPr>
                <a:xfrm flipH="1" flipV="1">
                  <a:off x="1144875" y="1478726"/>
                  <a:ext cx="196169" cy="260897"/>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5" name="35863 Conector recto"/>
                <p:cNvCxnSpPr/>
                <p:nvPr/>
              </p:nvCxnSpPr>
              <p:spPr>
                <a:xfrm flipV="1">
                  <a:off x="1144875" y="1256963"/>
                  <a:ext cx="55389" cy="232944"/>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6" name="35864 Conector recto"/>
                <p:cNvCxnSpPr/>
                <p:nvPr/>
              </p:nvCxnSpPr>
              <p:spPr>
                <a:xfrm flipH="1" flipV="1">
                  <a:off x="1094101" y="1050108"/>
                  <a:ext cx="103854" cy="203128"/>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7" name="35865 Conector recto"/>
                <p:cNvCxnSpPr/>
                <p:nvPr/>
              </p:nvCxnSpPr>
              <p:spPr>
                <a:xfrm flipH="1" flipV="1">
                  <a:off x="921009" y="860026"/>
                  <a:ext cx="173092" cy="190082"/>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8" name="35866 Conector recto"/>
                <p:cNvCxnSpPr/>
                <p:nvPr/>
              </p:nvCxnSpPr>
              <p:spPr>
                <a:xfrm flipH="1">
                  <a:off x="563288" y="867480"/>
                  <a:ext cx="350798" cy="288851"/>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9" name="35867 Conector recto"/>
                <p:cNvCxnSpPr/>
                <p:nvPr/>
              </p:nvCxnSpPr>
              <p:spPr>
                <a:xfrm flipH="1" flipV="1">
                  <a:off x="-4451" y="396002"/>
                  <a:ext cx="193862" cy="406255"/>
                </a:xfrm>
                <a:prstGeom prst="line">
                  <a:avLst/>
                </a:prstGeom>
                <a:ln w="19050">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grpSp>
        </p:grpSp>
        <p:cxnSp>
          <p:nvCxnSpPr>
            <p:cNvPr id="64" name="63 Conector recto"/>
            <p:cNvCxnSpPr/>
            <p:nvPr/>
          </p:nvCxnSpPr>
          <p:spPr>
            <a:xfrm flipH="1">
              <a:off x="4752168" y="4542858"/>
              <a:ext cx="957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64 Conector recto"/>
            <p:cNvCxnSpPr/>
            <p:nvPr/>
          </p:nvCxnSpPr>
          <p:spPr>
            <a:xfrm flipH="1">
              <a:off x="4762643" y="5314999"/>
              <a:ext cx="9427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65 Conector recto"/>
            <p:cNvCxnSpPr/>
            <p:nvPr/>
          </p:nvCxnSpPr>
          <p:spPr>
            <a:xfrm flipH="1">
              <a:off x="4752168" y="6066598"/>
              <a:ext cx="957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1" name="100 Rectángulo"/>
            <p:cNvSpPr/>
            <p:nvPr/>
          </p:nvSpPr>
          <p:spPr>
            <a:xfrm>
              <a:off x="5175667" y="4084889"/>
              <a:ext cx="2970480" cy="212792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MX"/>
            </a:p>
          </p:txBody>
        </p:sp>
        <p:cxnSp>
          <p:nvCxnSpPr>
            <p:cNvPr id="102" name="101 Conector recto"/>
            <p:cNvCxnSpPr/>
            <p:nvPr/>
          </p:nvCxnSpPr>
          <p:spPr>
            <a:xfrm>
              <a:off x="5346263" y="4087306"/>
              <a:ext cx="0" cy="2125504"/>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3" name="102 Conector recto"/>
            <p:cNvCxnSpPr/>
            <p:nvPr/>
          </p:nvCxnSpPr>
          <p:spPr>
            <a:xfrm>
              <a:off x="7785498" y="4087306"/>
              <a:ext cx="0" cy="211946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4" name="103 Conector recto"/>
            <p:cNvCxnSpPr/>
            <p:nvPr/>
          </p:nvCxnSpPr>
          <p:spPr>
            <a:xfrm>
              <a:off x="6181290" y="4087306"/>
              <a:ext cx="0" cy="2119462"/>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5" name="104 Conector recto"/>
            <p:cNvCxnSpPr/>
            <p:nvPr/>
          </p:nvCxnSpPr>
          <p:spPr>
            <a:xfrm>
              <a:off x="6963940" y="4067972"/>
              <a:ext cx="0" cy="2144837"/>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06" name="105 Conector recto"/>
            <p:cNvCxnSpPr/>
            <p:nvPr/>
          </p:nvCxnSpPr>
          <p:spPr>
            <a:xfrm>
              <a:off x="5346263" y="6212810"/>
              <a:ext cx="0" cy="845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106 Conector recto"/>
            <p:cNvCxnSpPr/>
            <p:nvPr/>
          </p:nvCxnSpPr>
          <p:spPr>
            <a:xfrm>
              <a:off x="6181290" y="6222476"/>
              <a:ext cx="0" cy="845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107 Conector recto"/>
            <p:cNvCxnSpPr/>
            <p:nvPr/>
          </p:nvCxnSpPr>
          <p:spPr>
            <a:xfrm>
              <a:off x="6963940" y="6232143"/>
              <a:ext cx="0" cy="845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9" name="108 Conector recto"/>
            <p:cNvCxnSpPr/>
            <p:nvPr/>
          </p:nvCxnSpPr>
          <p:spPr>
            <a:xfrm>
              <a:off x="7785498" y="6232143"/>
              <a:ext cx="0" cy="845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109 Conector recto"/>
            <p:cNvCxnSpPr/>
            <p:nvPr/>
          </p:nvCxnSpPr>
          <p:spPr>
            <a:xfrm>
              <a:off x="5346263" y="4012388"/>
              <a:ext cx="0" cy="845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110 Conector recto"/>
            <p:cNvCxnSpPr/>
            <p:nvPr/>
          </p:nvCxnSpPr>
          <p:spPr>
            <a:xfrm>
              <a:off x="6181290" y="4022054"/>
              <a:ext cx="0" cy="845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6963940" y="4031721"/>
              <a:ext cx="0" cy="833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7785498" y="4031721"/>
              <a:ext cx="0" cy="8337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5175667" y="4563399"/>
              <a:ext cx="297048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5175667" y="5343999"/>
              <a:ext cx="297048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6" name="115 Conector recto"/>
            <p:cNvCxnSpPr/>
            <p:nvPr/>
          </p:nvCxnSpPr>
          <p:spPr>
            <a:xfrm>
              <a:off x="5175667" y="6096807"/>
              <a:ext cx="297048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17" name="116 Conector recto"/>
            <p:cNvCxnSpPr/>
            <p:nvPr/>
          </p:nvCxnSpPr>
          <p:spPr>
            <a:xfrm flipH="1">
              <a:off x="5079893" y="4573066"/>
              <a:ext cx="957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117 Conector recto"/>
            <p:cNvCxnSpPr/>
            <p:nvPr/>
          </p:nvCxnSpPr>
          <p:spPr>
            <a:xfrm flipH="1">
              <a:off x="5088872" y="5343999"/>
              <a:ext cx="957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118 Conector recto"/>
            <p:cNvCxnSpPr/>
            <p:nvPr/>
          </p:nvCxnSpPr>
          <p:spPr>
            <a:xfrm flipH="1">
              <a:off x="5079893" y="6096807"/>
              <a:ext cx="957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119 Conector recto"/>
            <p:cNvCxnSpPr/>
            <p:nvPr/>
          </p:nvCxnSpPr>
          <p:spPr>
            <a:xfrm flipH="1">
              <a:off x="8146146" y="4573066"/>
              <a:ext cx="957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1" name="120 Conector recto"/>
            <p:cNvCxnSpPr/>
            <p:nvPr/>
          </p:nvCxnSpPr>
          <p:spPr>
            <a:xfrm flipH="1">
              <a:off x="8156621" y="5343999"/>
              <a:ext cx="9427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121 Conector recto"/>
            <p:cNvCxnSpPr/>
            <p:nvPr/>
          </p:nvCxnSpPr>
          <p:spPr>
            <a:xfrm flipH="1">
              <a:off x="8146146" y="6096807"/>
              <a:ext cx="957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901" name="122 CuadroTexto"/>
            <p:cNvSpPr txBox="1">
              <a:spLocks noChangeArrowheads="1"/>
            </p:cNvSpPr>
            <p:nvPr/>
          </p:nvSpPr>
          <p:spPr bwMode="auto">
            <a:xfrm>
              <a:off x="5079745" y="6318149"/>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120°0’0’’W</a:t>
              </a:r>
            </a:p>
          </p:txBody>
        </p:sp>
        <p:sp>
          <p:nvSpPr>
            <p:cNvPr id="34902" name="123 CuadroTexto"/>
            <p:cNvSpPr txBox="1">
              <a:spLocks noChangeArrowheads="1"/>
            </p:cNvSpPr>
            <p:nvPr/>
          </p:nvSpPr>
          <p:spPr bwMode="auto">
            <a:xfrm>
              <a:off x="5843920" y="6319073"/>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110°0’0’’W</a:t>
              </a:r>
            </a:p>
          </p:txBody>
        </p:sp>
        <p:sp>
          <p:nvSpPr>
            <p:cNvPr id="34903" name="124 CuadroTexto"/>
            <p:cNvSpPr txBox="1">
              <a:spLocks noChangeArrowheads="1"/>
            </p:cNvSpPr>
            <p:nvPr/>
          </p:nvSpPr>
          <p:spPr bwMode="auto">
            <a:xfrm>
              <a:off x="6653957" y="6319073"/>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100°0’0’’W</a:t>
              </a:r>
            </a:p>
          </p:txBody>
        </p:sp>
        <p:sp>
          <p:nvSpPr>
            <p:cNvPr id="34904" name="125 CuadroTexto"/>
            <p:cNvSpPr txBox="1">
              <a:spLocks noChangeArrowheads="1"/>
            </p:cNvSpPr>
            <p:nvPr/>
          </p:nvSpPr>
          <p:spPr bwMode="auto">
            <a:xfrm>
              <a:off x="7418132" y="6319997"/>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90°0’0’’W</a:t>
              </a:r>
            </a:p>
          </p:txBody>
        </p:sp>
        <p:sp>
          <p:nvSpPr>
            <p:cNvPr id="34905" name="126 CuadroTexto"/>
            <p:cNvSpPr txBox="1">
              <a:spLocks noChangeArrowheads="1"/>
            </p:cNvSpPr>
            <p:nvPr/>
          </p:nvSpPr>
          <p:spPr bwMode="auto">
            <a:xfrm>
              <a:off x="5158121" y="3794883"/>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120°0’0’’W</a:t>
              </a:r>
            </a:p>
          </p:txBody>
        </p:sp>
        <p:sp>
          <p:nvSpPr>
            <p:cNvPr id="34906" name="127 CuadroTexto"/>
            <p:cNvSpPr txBox="1">
              <a:spLocks noChangeArrowheads="1"/>
            </p:cNvSpPr>
            <p:nvPr/>
          </p:nvSpPr>
          <p:spPr bwMode="auto">
            <a:xfrm>
              <a:off x="5922296" y="3795807"/>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110°0’0’’W</a:t>
              </a:r>
            </a:p>
          </p:txBody>
        </p:sp>
        <p:sp>
          <p:nvSpPr>
            <p:cNvPr id="34907" name="128 CuadroTexto"/>
            <p:cNvSpPr txBox="1">
              <a:spLocks noChangeArrowheads="1"/>
            </p:cNvSpPr>
            <p:nvPr/>
          </p:nvSpPr>
          <p:spPr bwMode="auto">
            <a:xfrm>
              <a:off x="6732333" y="3795807"/>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100°0’0’’W</a:t>
              </a:r>
            </a:p>
          </p:txBody>
        </p:sp>
        <p:sp>
          <p:nvSpPr>
            <p:cNvPr id="34908" name="129 CuadroTexto"/>
            <p:cNvSpPr txBox="1">
              <a:spLocks noChangeArrowheads="1"/>
            </p:cNvSpPr>
            <p:nvPr/>
          </p:nvSpPr>
          <p:spPr bwMode="auto">
            <a:xfrm>
              <a:off x="7496508" y="3796731"/>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90°0’0’’W</a:t>
              </a:r>
            </a:p>
          </p:txBody>
        </p:sp>
        <p:sp>
          <p:nvSpPr>
            <p:cNvPr id="34909" name="130 CuadroTexto"/>
            <p:cNvSpPr txBox="1">
              <a:spLocks noChangeArrowheads="1"/>
            </p:cNvSpPr>
            <p:nvPr/>
          </p:nvSpPr>
          <p:spPr bwMode="auto">
            <a:xfrm>
              <a:off x="4508244" y="4456219"/>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30°0’0’’ N</a:t>
              </a:r>
            </a:p>
          </p:txBody>
        </p:sp>
        <p:sp>
          <p:nvSpPr>
            <p:cNvPr id="34910" name="131 CuadroTexto"/>
            <p:cNvSpPr txBox="1">
              <a:spLocks noChangeArrowheads="1"/>
            </p:cNvSpPr>
            <p:nvPr/>
          </p:nvSpPr>
          <p:spPr bwMode="auto">
            <a:xfrm>
              <a:off x="4508244" y="5237269"/>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20°0’0’’ N</a:t>
              </a:r>
            </a:p>
          </p:txBody>
        </p:sp>
        <p:sp>
          <p:nvSpPr>
            <p:cNvPr id="34911" name="132 CuadroTexto"/>
            <p:cNvSpPr txBox="1">
              <a:spLocks noChangeArrowheads="1"/>
            </p:cNvSpPr>
            <p:nvPr/>
          </p:nvSpPr>
          <p:spPr bwMode="auto">
            <a:xfrm>
              <a:off x="4508244" y="5989744"/>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10°0’0’’ N</a:t>
              </a:r>
            </a:p>
          </p:txBody>
        </p:sp>
        <p:cxnSp>
          <p:nvCxnSpPr>
            <p:cNvPr id="134" name="133 Conector recto"/>
            <p:cNvCxnSpPr/>
            <p:nvPr/>
          </p:nvCxnSpPr>
          <p:spPr>
            <a:xfrm flipH="1">
              <a:off x="8813569" y="4573066"/>
              <a:ext cx="957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134 Conector recto"/>
            <p:cNvCxnSpPr/>
            <p:nvPr/>
          </p:nvCxnSpPr>
          <p:spPr>
            <a:xfrm flipH="1">
              <a:off x="8822547" y="5343999"/>
              <a:ext cx="957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135 Conector recto"/>
            <p:cNvCxnSpPr/>
            <p:nvPr/>
          </p:nvCxnSpPr>
          <p:spPr>
            <a:xfrm flipH="1">
              <a:off x="8813569" y="6096807"/>
              <a:ext cx="9577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915" name="136 CuadroTexto"/>
            <p:cNvSpPr txBox="1">
              <a:spLocks noChangeArrowheads="1"/>
            </p:cNvSpPr>
            <p:nvPr/>
          </p:nvSpPr>
          <p:spPr bwMode="auto">
            <a:xfrm>
              <a:off x="8242045" y="4456219"/>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30°0’0’’ N</a:t>
              </a:r>
            </a:p>
          </p:txBody>
        </p:sp>
        <p:sp>
          <p:nvSpPr>
            <p:cNvPr id="34916" name="137 CuadroTexto"/>
            <p:cNvSpPr txBox="1">
              <a:spLocks noChangeArrowheads="1"/>
            </p:cNvSpPr>
            <p:nvPr/>
          </p:nvSpPr>
          <p:spPr bwMode="auto">
            <a:xfrm>
              <a:off x="8242045" y="5237269"/>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20°0’0’’ N</a:t>
              </a:r>
            </a:p>
          </p:txBody>
        </p:sp>
        <p:sp>
          <p:nvSpPr>
            <p:cNvPr id="34917" name="138 CuadroTexto"/>
            <p:cNvSpPr txBox="1">
              <a:spLocks noChangeArrowheads="1"/>
            </p:cNvSpPr>
            <p:nvPr/>
          </p:nvSpPr>
          <p:spPr bwMode="auto">
            <a:xfrm>
              <a:off x="8242045" y="5989744"/>
              <a:ext cx="676276"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s-MX" sz="800"/>
                <a:t>10°0’0’’ N</a:t>
              </a:r>
            </a:p>
          </p:txBody>
        </p:sp>
        <p:sp>
          <p:nvSpPr>
            <p:cNvPr id="34918" name="Cuadro de texto 2"/>
            <p:cNvSpPr txBox="1">
              <a:spLocks noChangeArrowheads="1"/>
            </p:cNvSpPr>
            <p:nvPr/>
          </p:nvSpPr>
          <p:spPr bwMode="auto">
            <a:xfrm>
              <a:off x="6373353" y="4180308"/>
              <a:ext cx="1721055" cy="491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lnSpc>
                  <a:spcPct val="115000"/>
                </a:lnSpc>
              </a:pPr>
              <a:r>
                <a:rPr lang="es-MX" sz="800" b="1">
                  <a:latin typeface="Calibri" charset="0"/>
                </a:rPr>
                <a:t>Scenario  4- Pacific Hurricane Zone</a:t>
              </a:r>
            </a:p>
            <a:p>
              <a:pPr eaLnBrk="1" hangingPunct="1">
                <a:lnSpc>
                  <a:spcPct val="115000"/>
                </a:lnSpc>
              </a:pPr>
              <a:r>
                <a:rPr lang="es-MX" sz="800" b="1">
                  <a:latin typeface="Calibri" charset="0"/>
                </a:rPr>
                <a:t>                        Modified_Pacific_coast</a:t>
              </a:r>
            </a:p>
            <a:p>
              <a:pPr eaLnBrk="1" hangingPunct="1">
                <a:lnSpc>
                  <a:spcPct val="115000"/>
                </a:lnSpc>
                <a:spcAft>
                  <a:spcPts val="1000"/>
                </a:spcAft>
              </a:pPr>
              <a:r>
                <a:rPr lang="es-MX" sz="1100">
                  <a:latin typeface="Calibri" charset="0"/>
                </a:rPr>
                <a:t> </a:t>
              </a:r>
            </a:p>
          </p:txBody>
        </p:sp>
        <p:sp>
          <p:nvSpPr>
            <p:cNvPr id="142" name="16 Rectángulo"/>
            <p:cNvSpPr/>
            <p:nvPr/>
          </p:nvSpPr>
          <p:spPr>
            <a:xfrm>
              <a:off x="6782868" y="4407521"/>
              <a:ext cx="190051" cy="103919"/>
            </a:xfrm>
            <a:prstGeom prst="rect">
              <a:avLst/>
            </a:prstGeom>
            <a:noFill/>
            <a:ln w="15875">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s-MX"/>
            </a:p>
          </p:txBody>
        </p:sp>
      </p:grpSp>
      <p:graphicFrame>
        <p:nvGraphicFramePr>
          <p:cNvPr id="163" name="Table 12"/>
          <p:cNvGraphicFramePr>
            <a:graphicFrameLocks noGrp="1"/>
          </p:cNvGraphicFramePr>
          <p:nvPr>
            <p:extLst>
              <p:ext uri="{D42A27DB-BD31-4B8C-83A1-F6EECF244321}">
                <p14:modId xmlns:p14="http://schemas.microsoft.com/office/powerpoint/2010/main" val="1927667655"/>
              </p:ext>
            </p:extLst>
          </p:nvPr>
        </p:nvGraphicFramePr>
        <p:xfrm>
          <a:off x="5292725" y="1125562"/>
          <a:ext cx="2667000" cy="503238"/>
        </p:xfrm>
        <a:graphic>
          <a:graphicData uri="http://schemas.openxmlformats.org/drawingml/2006/table">
            <a:tbl>
              <a:tblPr firstRow="1" bandRow="1">
                <a:tableStyleId>{5C22544A-7EE6-4342-B048-85BDC9FD1C3A}</a:tableStyleId>
              </a:tblPr>
              <a:tblGrid>
                <a:gridCol w="2667000"/>
              </a:tblGrid>
              <a:tr h="274493">
                <a:tc>
                  <a:txBody>
                    <a:bodyPr/>
                    <a:lstStyle/>
                    <a:p>
                      <a:pPr algn="ctr"/>
                      <a:r>
                        <a:rPr lang="en-US" sz="1200" dirty="0" smtClean="0">
                          <a:solidFill>
                            <a:srgbClr val="002060"/>
                          </a:solidFill>
                        </a:rPr>
                        <a:t>Pacific Insurance Coverage</a:t>
                      </a:r>
                      <a:endParaRPr lang="en-US" sz="1200" dirty="0">
                        <a:solidFill>
                          <a:srgbClr val="002060"/>
                        </a:solidFill>
                      </a:endParaRPr>
                    </a:p>
                  </a:txBody>
                  <a:tcPr marT="45749" marB="45749"/>
                </a:tc>
              </a:tr>
              <a:tr h="228745">
                <a:tc>
                  <a:txBody>
                    <a:bodyPr/>
                    <a:lstStyle/>
                    <a:p>
                      <a:pPr algn="ctr"/>
                      <a:r>
                        <a:rPr lang="en-US" sz="900" u="none" dirty="0" smtClean="0"/>
                        <a:t>100 million dollars</a:t>
                      </a:r>
                      <a:endParaRPr lang="en-US" sz="900" u="none" dirty="0"/>
                    </a:p>
                  </a:txBody>
                  <a:tcPr marT="45749" marB="45749"/>
                </a:tc>
              </a:tr>
            </a:tbl>
          </a:graphicData>
        </a:graphic>
      </p:graphicFrame>
      <p:graphicFrame>
        <p:nvGraphicFramePr>
          <p:cNvPr id="70" name="69 Tabla"/>
          <p:cNvGraphicFramePr>
            <a:graphicFrameLocks noGrp="1"/>
          </p:cNvGraphicFramePr>
          <p:nvPr>
            <p:extLst>
              <p:ext uri="{D42A27DB-BD31-4B8C-83A1-F6EECF244321}">
                <p14:modId xmlns:p14="http://schemas.microsoft.com/office/powerpoint/2010/main" val="2758821813"/>
              </p:ext>
            </p:extLst>
          </p:nvPr>
        </p:nvGraphicFramePr>
        <p:xfrm>
          <a:off x="4283968" y="5393008"/>
          <a:ext cx="4668838" cy="1348360"/>
        </p:xfrm>
        <a:graphic>
          <a:graphicData uri="http://schemas.openxmlformats.org/drawingml/2006/table">
            <a:tbl>
              <a:tblPr/>
              <a:tblGrid>
                <a:gridCol w="2047875"/>
                <a:gridCol w="1309688"/>
                <a:gridCol w="1311275"/>
              </a:tblGrid>
              <a:tr h="280988">
                <a:tc gridSpan="3">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800" b="1" i="0" u="none" strike="noStrike" cap="none" normalizeH="0" baseline="0" dirty="0">
                          <a:ln>
                            <a:noFill/>
                          </a:ln>
                          <a:solidFill>
                            <a:srgbClr val="002060"/>
                          </a:solidFill>
                          <a:effectLst/>
                          <a:latin typeface="Arial" charset="0"/>
                          <a:ea typeface="ＭＳ Ｐゴシック" charset="0"/>
                          <a:cs typeface="ＭＳ Ｐゴシック" charset="0"/>
                        </a:rPr>
                        <a:t>Conditions</a:t>
                      </a:r>
                      <a:endParaRPr kumimoji="0" lang="es-MX" sz="1100" b="1" i="0" u="none" strike="noStrike" cap="none" normalizeH="0" baseline="0" dirty="0">
                        <a:ln>
                          <a:noFill/>
                        </a:ln>
                        <a:solidFill>
                          <a:srgbClr val="002060"/>
                        </a:solidFill>
                        <a:effectLst/>
                        <a:latin typeface="Arial" charset="0"/>
                        <a:ea typeface="ＭＳ Ｐゴシック" charset="0"/>
                        <a:cs typeface="ＭＳ Ｐゴシック"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s-MX" sz="800" b="1" i="0" u="none" strike="noStrike" cap="none" normalizeH="0" baseline="0" dirty="0">
                          <a:ln>
                            <a:noFill/>
                          </a:ln>
                          <a:solidFill>
                            <a:srgbClr val="002060"/>
                          </a:solidFill>
                          <a:effectLst/>
                          <a:latin typeface="Arial" charset="0"/>
                          <a:ea typeface="ＭＳ Ｐゴシック" charset="0"/>
                          <a:cs typeface="ＭＳ Ｐゴシック" charset="0"/>
                        </a:rPr>
                        <a:t> </a:t>
                      </a:r>
                      <a:endParaRPr kumimoji="0" lang="es-MX" sz="1100" b="1" i="0" u="none" strike="noStrike" cap="none" normalizeH="0" baseline="0" dirty="0">
                        <a:ln>
                          <a:noFill/>
                        </a:ln>
                        <a:solidFill>
                          <a:srgbClr val="002060"/>
                        </a:solidFill>
                        <a:effectLst/>
                        <a:latin typeface="Calibri" charset="0"/>
                        <a:ea typeface="ＭＳ Ｐゴシック" charset="0"/>
                        <a:cs typeface="Calibri" charset="0"/>
                      </a:endParaRPr>
                    </a:p>
                  </a:txBody>
                  <a:tcPr marL="68585" marR="6858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c hMerge="1">
                  <a:txBody>
                    <a:bodyPr/>
                    <a:lstStyle/>
                    <a:p>
                      <a:endParaRPr lang="es-ES"/>
                    </a:p>
                  </a:txBody>
                  <a:tcPr/>
                </a:tc>
              </a:tr>
              <a:tr h="2809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a:ln>
                            <a:noFill/>
                          </a:ln>
                          <a:solidFill>
                            <a:srgbClr val="002060"/>
                          </a:solidFill>
                          <a:effectLst/>
                          <a:latin typeface="Calibri" charset="0"/>
                          <a:ea typeface="ＭＳ Ｐゴシック" charset="0"/>
                          <a:cs typeface="Calibri" charset="0"/>
                        </a:rPr>
                        <a:t>Zone</a:t>
                      </a:r>
                    </a:p>
                  </a:txBody>
                  <a:tcPr marL="68585" marR="6858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1" i="0" u="sng" strike="noStrike" cap="none" normalizeH="0" baseline="0">
                          <a:ln>
                            <a:noFill/>
                          </a:ln>
                          <a:solidFill>
                            <a:srgbClr val="000000"/>
                          </a:solidFill>
                          <a:effectLst/>
                          <a:latin typeface="Arial" charset="0"/>
                          <a:ea typeface="ＭＳ Ｐゴシック" charset="0"/>
                          <a:cs typeface="ＭＳ Ｐゴシック" charset="0"/>
                        </a:rPr>
                        <a:t>Central Pressure</a:t>
                      </a:r>
                      <a:endParaRPr kumimoji="0" lang="es-MX" sz="1100" b="1" i="0" u="none" strike="noStrike" cap="none" normalizeH="0" baseline="0">
                        <a:ln>
                          <a:noFill/>
                        </a:ln>
                        <a:solidFill>
                          <a:srgbClr val="000000"/>
                        </a:solidFill>
                        <a:effectLst/>
                        <a:latin typeface="Calibri" charset="0"/>
                        <a:ea typeface="ＭＳ Ｐゴシック" charset="0"/>
                        <a:cs typeface="Calibri" charset="0"/>
                      </a:endParaRPr>
                    </a:p>
                  </a:txBody>
                  <a:tcPr marL="68585" marR="6858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1" i="0" u="sng" strike="noStrike" cap="none" normalizeH="0" baseline="0">
                          <a:ln>
                            <a:noFill/>
                          </a:ln>
                          <a:solidFill>
                            <a:srgbClr val="000000"/>
                          </a:solidFill>
                          <a:effectLst/>
                          <a:latin typeface="Arial" charset="0"/>
                          <a:ea typeface="ＭＳ Ｐゴシック" charset="0"/>
                          <a:cs typeface="ＭＳ Ｐゴシック" charset="0"/>
                        </a:rPr>
                        <a:t>Insurance indemnity</a:t>
                      </a:r>
                      <a:endParaRPr kumimoji="0" lang="en-US" sz="1100" b="1" i="0" u="none" strike="noStrike" cap="none" normalizeH="0" baseline="0">
                        <a:ln>
                          <a:noFill/>
                        </a:ln>
                        <a:solidFill>
                          <a:srgbClr val="000000"/>
                        </a:solidFill>
                        <a:effectLst/>
                        <a:latin typeface="Calibri" charset="0"/>
                        <a:ea typeface="ＭＳ Ｐゴシック" charset="0"/>
                        <a:cs typeface="Calibri" charset="0"/>
                      </a:endParaRPr>
                    </a:p>
                  </a:txBody>
                  <a:tcPr marL="68585" marR="6858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5238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1" i="0" u="none" strike="noStrike" cap="none" normalizeH="0" baseline="0">
                          <a:ln>
                            <a:noFill/>
                          </a:ln>
                          <a:solidFill>
                            <a:srgbClr val="002060"/>
                          </a:solidFill>
                          <a:effectLst/>
                          <a:latin typeface="Arial" charset="0"/>
                          <a:ea typeface="ＭＳ Ｐゴシック" charset="0"/>
                          <a:cs typeface="ＭＳ Ｐゴシック" charset="0"/>
                        </a:rPr>
                        <a:t>Extended Pacific</a:t>
                      </a:r>
                      <a:endParaRPr kumimoji="0" lang="es-MX" sz="1100" b="1" i="0" u="none" strike="noStrike" cap="none" normalizeH="0" baseline="0">
                        <a:ln>
                          <a:noFill/>
                        </a:ln>
                        <a:solidFill>
                          <a:srgbClr val="002060"/>
                        </a:solidFill>
                        <a:effectLst/>
                        <a:latin typeface="Calibri" charset="0"/>
                        <a:ea typeface="ＭＳ Ｐゴシック" charset="0"/>
                        <a:cs typeface="Calibri" charset="0"/>
                      </a:endParaRPr>
                    </a:p>
                  </a:txBody>
                  <a:tcPr marL="68585" marR="6858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a:ln>
                            <a:noFill/>
                          </a:ln>
                          <a:solidFill>
                            <a:srgbClr val="000000"/>
                          </a:solidFill>
                          <a:effectLst/>
                          <a:latin typeface="Arial" charset="0"/>
                          <a:ea typeface="ＭＳ Ｐゴシック" charset="0"/>
                          <a:cs typeface="ＭＳ Ｐゴシック" charset="0"/>
                        </a:rPr>
                        <a:t>&gt;920 mbar y &lt;= 932 mbar</a:t>
                      </a:r>
                      <a:endParaRPr kumimoji="0" lang="es-MX" sz="1100" b="1" i="0" u="none" strike="noStrike" cap="none" normalizeH="0" baseline="0">
                        <a:ln>
                          <a:noFill/>
                        </a:ln>
                        <a:solidFill>
                          <a:srgbClr val="000000"/>
                        </a:solidFill>
                        <a:effectLst/>
                        <a:latin typeface="Arial" charset="0"/>
                        <a:ea typeface="ＭＳ Ｐゴシック" charset="0"/>
                        <a:cs typeface="ＭＳ Ｐゴシック"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1" i="0" u="none" strike="noStrike" cap="none" normalizeH="0" baseline="0">
                          <a:ln>
                            <a:noFill/>
                          </a:ln>
                          <a:solidFill>
                            <a:srgbClr val="000000"/>
                          </a:solidFill>
                          <a:effectLst/>
                          <a:latin typeface="Arial" charset="0"/>
                          <a:ea typeface="ＭＳ Ｐゴシック" charset="0"/>
                          <a:cs typeface="ＭＳ Ｐゴシック" charset="0"/>
                        </a:rPr>
                        <a:t>Category  4</a:t>
                      </a:r>
                      <a:endParaRPr kumimoji="0" lang="es-MX" sz="1100" b="1" i="0" u="none" strike="noStrike" cap="none" normalizeH="0" baseline="0">
                        <a:ln>
                          <a:noFill/>
                        </a:ln>
                        <a:solidFill>
                          <a:srgbClr val="000000"/>
                        </a:solidFill>
                        <a:effectLst/>
                        <a:latin typeface="Arial" charset="0"/>
                        <a:ea typeface="ＭＳ Ｐゴシック" charset="0"/>
                        <a:cs typeface="ＭＳ Ｐゴシック"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s-MX" sz="800" b="1" i="0" u="none" strike="noStrike" cap="none" normalizeH="0" baseline="0">
                          <a:ln>
                            <a:noFill/>
                          </a:ln>
                          <a:solidFill>
                            <a:srgbClr val="000000"/>
                          </a:solidFill>
                          <a:effectLst/>
                          <a:latin typeface="Arial" charset="0"/>
                          <a:ea typeface="ＭＳ Ｐゴシック" charset="0"/>
                          <a:cs typeface="ＭＳ Ｐゴシック" charset="0"/>
                        </a:rPr>
                        <a:t> </a:t>
                      </a:r>
                      <a:endParaRPr kumimoji="0" lang="es-MX" sz="1100" b="1" i="0" u="none" strike="noStrike" cap="none" normalizeH="0" baseline="0">
                        <a:ln>
                          <a:noFill/>
                        </a:ln>
                        <a:solidFill>
                          <a:srgbClr val="000000"/>
                        </a:solidFill>
                        <a:effectLst/>
                        <a:latin typeface="Calibri" charset="0"/>
                        <a:ea typeface="ＭＳ Ｐゴシック" charset="0"/>
                        <a:cs typeface="Calibri" charset="0"/>
                      </a:endParaRPr>
                    </a:p>
                  </a:txBody>
                  <a:tcPr marL="68585" marR="6858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1" i="0" u="none" strike="noStrike" cap="none" normalizeH="0" baseline="0">
                          <a:ln>
                            <a:noFill/>
                          </a:ln>
                          <a:solidFill>
                            <a:srgbClr val="000000"/>
                          </a:solidFill>
                          <a:effectLst/>
                          <a:latin typeface="Arial" charset="0"/>
                          <a:ea typeface="ＭＳ Ｐゴシック" charset="0"/>
                          <a:cs typeface="ＭＳ Ｐゴシック" charset="0"/>
                        </a:rPr>
                        <a:t>50%</a:t>
                      </a:r>
                      <a:endParaRPr kumimoji="0" lang="es-MX" sz="1100" b="1" i="0" u="none" strike="noStrike" cap="none" normalizeH="0" baseline="0">
                        <a:ln>
                          <a:noFill/>
                        </a:ln>
                        <a:solidFill>
                          <a:srgbClr val="000000"/>
                        </a:solidFill>
                        <a:effectLst/>
                        <a:latin typeface="Calibri" charset="0"/>
                        <a:ea typeface="ＭＳ Ｐゴシック" charset="0"/>
                        <a:cs typeface="Calibri" charset="0"/>
                      </a:endParaRPr>
                    </a:p>
                  </a:txBody>
                  <a:tcPr marL="68585" marR="6858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26193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1" i="0" u="none" strike="noStrike" cap="none" normalizeH="0" baseline="0">
                          <a:ln>
                            <a:noFill/>
                          </a:ln>
                          <a:solidFill>
                            <a:srgbClr val="002060"/>
                          </a:solidFill>
                          <a:effectLst/>
                          <a:latin typeface="Arial" charset="0"/>
                          <a:ea typeface="ＭＳ Ｐゴシック" charset="0"/>
                          <a:cs typeface="ＭＳ Ｐゴシック" charset="0"/>
                        </a:rPr>
                        <a:t>Extended Pacific</a:t>
                      </a:r>
                      <a:endParaRPr kumimoji="0" lang="es-MX" sz="1100" b="1" i="0" u="none" strike="noStrike" cap="none" normalizeH="0" baseline="0">
                        <a:ln>
                          <a:noFill/>
                        </a:ln>
                        <a:solidFill>
                          <a:srgbClr val="002060"/>
                        </a:solidFill>
                        <a:effectLst/>
                        <a:latin typeface="Calibri" charset="0"/>
                        <a:ea typeface="ＭＳ Ｐゴシック" charset="0"/>
                        <a:cs typeface="Calibri" charset="0"/>
                      </a:endParaRPr>
                    </a:p>
                  </a:txBody>
                  <a:tcPr marL="68585" marR="6858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1" i="0" u="none" strike="noStrike" cap="none" normalizeH="0" baseline="0">
                          <a:ln>
                            <a:noFill/>
                          </a:ln>
                          <a:solidFill>
                            <a:srgbClr val="000000"/>
                          </a:solidFill>
                          <a:effectLst/>
                          <a:latin typeface="Arial" charset="0"/>
                          <a:ea typeface="ＭＳ Ｐゴシック" charset="0"/>
                          <a:cs typeface="ＭＳ Ｐゴシック" charset="0"/>
                        </a:rPr>
                        <a:t>&lt;= 920 mbar</a:t>
                      </a:r>
                      <a:endParaRPr kumimoji="0" lang="es-MX" sz="1100" b="1" i="0" u="none" strike="noStrike" cap="none" normalizeH="0" baseline="0">
                        <a:ln>
                          <a:noFill/>
                        </a:ln>
                        <a:solidFill>
                          <a:srgbClr val="000000"/>
                        </a:solidFill>
                        <a:effectLst/>
                        <a:latin typeface="Arial" charset="0"/>
                        <a:ea typeface="ＭＳ Ｐゴシック" charset="0"/>
                        <a:cs typeface="ＭＳ Ｐゴシック"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1" i="0" u="none" strike="noStrike" cap="none" normalizeH="0" baseline="0">
                          <a:ln>
                            <a:noFill/>
                          </a:ln>
                          <a:solidFill>
                            <a:srgbClr val="000000"/>
                          </a:solidFill>
                          <a:effectLst/>
                          <a:latin typeface="Arial" charset="0"/>
                          <a:ea typeface="ＭＳ Ｐゴシック" charset="0"/>
                          <a:cs typeface="ＭＳ Ｐゴシック" charset="0"/>
                        </a:rPr>
                        <a:t>Category  5</a:t>
                      </a:r>
                      <a:endParaRPr kumimoji="0" lang="es-MX" sz="1100" b="1" i="0" u="none" strike="noStrike" cap="none" normalizeH="0" baseline="0">
                        <a:ln>
                          <a:noFill/>
                        </a:ln>
                        <a:solidFill>
                          <a:srgbClr val="000000"/>
                        </a:solidFill>
                        <a:effectLst/>
                        <a:latin typeface="Calibri" charset="0"/>
                        <a:ea typeface="ＭＳ Ｐゴシック" charset="0"/>
                        <a:cs typeface="Calibri" charset="0"/>
                      </a:endParaRPr>
                    </a:p>
                  </a:txBody>
                  <a:tcPr marL="68585" marR="6858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800" b="1" i="0" u="none" strike="noStrike" cap="none" normalizeH="0" baseline="0" dirty="0">
                          <a:ln>
                            <a:noFill/>
                          </a:ln>
                          <a:solidFill>
                            <a:srgbClr val="000000"/>
                          </a:solidFill>
                          <a:effectLst/>
                          <a:latin typeface="Arial" charset="0"/>
                          <a:ea typeface="ＭＳ Ｐゴシック" charset="0"/>
                          <a:cs typeface="ＭＳ Ｐゴシック" charset="0"/>
                        </a:rPr>
                        <a:t>100%</a:t>
                      </a:r>
                      <a:endParaRPr kumimoji="0" lang="es-MX" sz="1100" b="1" i="0" u="none" strike="noStrike" cap="none" normalizeH="0" baseline="0" dirty="0">
                        <a:ln>
                          <a:noFill/>
                        </a:ln>
                        <a:solidFill>
                          <a:srgbClr val="000000"/>
                        </a:solidFill>
                        <a:effectLst/>
                        <a:latin typeface="Calibri" charset="0"/>
                        <a:ea typeface="ＭＳ Ｐゴシック" charset="0"/>
                        <a:cs typeface="Calibri" charset="0"/>
                      </a:endParaRPr>
                    </a:p>
                  </a:txBody>
                  <a:tcPr marL="68585" marR="68585"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graphicFrame>
        <p:nvGraphicFramePr>
          <p:cNvPr id="34816" name="34815 Tabla"/>
          <p:cNvGraphicFramePr>
            <a:graphicFrameLocks noGrp="1"/>
          </p:cNvGraphicFramePr>
          <p:nvPr>
            <p:extLst>
              <p:ext uri="{D42A27DB-BD31-4B8C-83A1-F6EECF244321}">
                <p14:modId xmlns:p14="http://schemas.microsoft.com/office/powerpoint/2010/main" val="862891708"/>
              </p:ext>
            </p:extLst>
          </p:nvPr>
        </p:nvGraphicFramePr>
        <p:xfrm>
          <a:off x="251520" y="5358273"/>
          <a:ext cx="3762375" cy="1455103"/>
        </p:xfrm>
        <a:graphic>
          <a:graphicData uri="http://schemas.openxmlformats.org/drawingml/2006/table">
            <a:tbl>
              <a:tblPr/>
              <a:tblGrid>
                <a:gridCol w="1881187"/>
                <a:gridCol w="1881188"/>
              </a:tblGrid>
              <a:tr h="315913">
                <a:tc gridSpan="2">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a:ln>
                            <a:noFill/>
                          </a:ln>
                          <a:solidFill>
                            <a:srgbClr val="002060"/>
                          </a:solidFill>
                          <a:effectLst/>
                          <a:latin typeface="Arial" charset="0"/>
                          <a:ea typeface="ＭＳ Ｐゴシック" charset="0"/>
                          <a:cs typeface="ＭＳ Ｐゴシック" charset="0"/>
                        </a:rPr>
                        <a:t>Conditions</a:t>
                      </a:r>
                      <a:endParaRPr kumimoji="0" lang="es-MX" sz="900" b="1" i="0" u="none" strike="noStrike" cap="none" normalizeH="0" baseline="0" dirty="0">
                        <a:ln>
                          <a:noFill/>
                        </a:ln>
                        <a:solidFill>
                          <a:srgbClr val="002060"/>
                        </a:solidFill>
                        <a:effectLst/>
                        <a:latin typeface="Arial" charset="0"/>
                        <a:ea typeface="ＭＳ Ｐゴシック" charset="0"/>
                        <a:cs typeface="ＭＳ Ｐゴシック"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s-MX" sz="900" b="1" i="0" u="none" strike="noStrike" cap="none" normalizeH="0" baseline="0" dirty="0">
                          <a:ln>
                            <a:noFill/>
                          </a:ln>
                          <a:solidFill>
                            <a:srgbClr val="002060"/>
                          </a:solidFill>
                          <a:effectLst/>
                          <a:latin typeface="Arial" charset="0"/>
                          <a:ea typeface="ＭＳ Ｐゴシック" charset="0"/>
                          <a:cs typeface="ＭＳ Ｐゴシック" charset="0"/>
                        </a:rPr>
                        <a:t> </a:t>
                      </a:r>
                      <a:endParaRPr kumimoji="0" lang="es-MX" sz="900" b="1" i="0" u="none" strike="noStrike" cap="none" normalizeH="0" baseline="0" dirty="0">
                        <a:ln>
                          <a:noFill/>
                        </a:ln>
                        <a:solidFill>
                          <a:srgbClr val="002060"/>
                        </a:solidFill>
                        <a:effectLst/>
                        <a:latin typeface="Calibri" charset="0"/>
                        <a:ea typeface="ＭＳ Ｐゴシック" charset="0"/>
                        <a:cs typeface="Calibri" charset="0"/>
                      </a:endParaRPr>
                    </a:p>
                  </a:txBody>
                  <a:tcPr marL="68592" marR="6859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s-ES"/>
                    </a:p>
                  </a:txBody>
                  <a:tcPr/>
                </a:tc>
              </a:tr>
              <a:tr h="192088">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1100" b="1" i="0" u="none" strike="noStrike" cap="none" normalizeH="0" baseline="0">
                          <a:ln>
                            <a:noFill/>
                          </a:ln>
                          <a:solidFill>
                            <a:srgbClr val="002060"/>
                          </a:solidFill>
                          <a:effectLst/>
                          <a:latin typeface="Calibri" charset="0"/>
                          <a:ea typeface="ＭＳ Ｐゴシック" charset="0"/>
                          <a:cs typeface="ＭＳ Ｐゴシック" charset="0"/>
                        </a:rPr>
                        <a:t>Zone</a:t>
                      </a:r>
                    </a:p>
                  </a:txBody>
                  <a:tcPr marL="68592" marR="6859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MX" sz="900" b="1" i="0" u="none" strike="noStrike" cap="none" normalizeH="0" baseline="0">
                          <a:ln>
                            <a:noFill/>
                          </a:ln>
                          <a:solidFill>
                            <a:srgbClr val="000000"/>
                          </a:solidFill>
                          <a:effectLst/>
                          <a:latin typeface="Arial" charset="0"/>
                          <a:ea typeface="ＭＳ Ｐゴシック" charset="0"/>
                          <a:cs typeface="ＭＳ Ｐゴシック" charset="0"/>
                        </a:rPr>
                        <a:t>Central </a:t>
                      </a:r>
                      <a:r>
                        <a:rPr kumimoji="0" lang="en-US" sz="900" b="1" i="0" u="none" strike="noStrike" cap="none" normalizeH="0" baseline="0">
                          <a:ln>
                            <a:noFill/>
                          </a:ln>
                          <a:solidFill>
                            <a:srgbClr val="000000"/>
                          </a:solidFill>
                          <a:effectLst/>
                          <a:latin typeface="Arial" charset="0"/>
                          <a:ea typeface="ＭＳ Ｐゴシック" charset="0"/>
                          <a:cs typeface="ＭＳ Ｐゴシック" charset="0"/>
                        </a:rPr>
                        <a:t>Pressure</a:t>
                      </a:r>
                      <a:endParaRPr kumimoji="0" lang="en-US" sz="900" b="1" i="0" u="none" strike="noStrike" cap="none" normalizeH="0" baseline="0">
                        <a:ln>
                          <a:noFill/>
                        </a:ln>
                        <a:solidFill>
                          <a:srgbClr val="000000"/>
                        </a:solidFill>
                        <a:effectLst/>
                        <a:latin typeface="Calibri" charset="0"/>
                        <a:ea typeface="ＭＳ Ｐゴシック" charset="0"/>
                        <a:cs typeface="Calibri" charset="0"/>
                      </a:endParaRPr>
                    </a:p>
                  </a:txBody>
                  <a:tcPr marL="68592" marR="6859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r h="4730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MX" sz="900" b="1" i="0" u="none" strike="noStrike" cap="none" normalizeH="0" baseline="0">
                          <a:ln>
                            <a:noFill/>
                          </a:ln>
                          <a:solidFill>
                            <a:srgbClr val="002060"/>
                          </a:solidFill>
                          <a:effectLst/>
                          <a:latin typeface="Arial" charset="0"/>
                          <a:ea typeface="ＭＳ Ｐゴシック" charset="0"/>
                          <a:cs typeface="ＭＳ Ｐゴシック" charset="0"/>
                        </a:rPr>
                        <a:t>Yucatán</a:t>
                      </a:r>
                      <a:endParaRPr kumimoji="0" lang="es-MX" sz="900" b="1" i="0" u="none" strike="noStrike" cap="none" normalizeH="0" baseline="0">
                        <a:ln>
                          <a:noFill/>
                        </a:ln>
                        <a:solidFill>
                          <a:srgbClr val="002060"/>
                        </a:solidFill>
                        <a:effectLst/>
                        <a:latin typeface="Calibri" charset="0"/>
                        <a:ea typeface="ＭＳ Ｐゴシック" charset="0"/>
                        <a:cs typeface="Calibri" charset="0"/>
                      </a:endParaRPr>
                    </a:p>
                  </a:txBody>
                  <a:tcPr marL="68592" marR="6859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a:ln>
                            <a:noFill/>
                          </a:ln>
                          <a:solidFill>
                            <a:srgbClr val="000000"/>
                          </a:solidFill>
                          <a:effectLst/>
                          <a:latin typeface="Arial" charset="0"/>
                          <a:ea typeface="ＭＳ Ｐゴシック" charset="0"/>
                          <a:cs typeface="ＭＳ Ｐゴシック" charset="0"/>
                        </a:rPr>
                        <a:t>&lt;= 920 mbar </a:t>
                      </a:r>
                      <a:endParaRPr kumimoji="0" lang="es-MX" sz="900" b="1" i="0" u="none" strike="noStrike" cap="none" normalizeH="0" baseline="0" dirty="0">
                        <a:ln>
                          <a:noFill/>
                        </a:ln>
                        <a:solidFill>
                          <a:srgbClr val="000000"/>
                        </a:solidFill>
                        <a:effectLst/>
                        <a:latin typeface="Arial" charset="0"/>
                        <a:ea typeface="ＭＳ Ｐゴシック" charset="0"/>
                        <a:cs typeface="ＭＳ Ｐゴシック"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a:ln>
                            <a:noFill/>
                          </a:ln>
                          <a:solidFill>
                            <a:srgbClr val="000000"/>
                          </a:solidFill>
                          <a:effectLst/>
                          <a:latin typeface="Arial" charset="0"/>
                          <a:ea typeface="ＭＳ Ｐゴシック" charset="0"/>
                          <a:cs typeface="ＭＳ Ｐゴシック" charset="0"/>
                        </a:rPr>
                        <a:t>Category 5</a:t>
                      </a:r>
                      <a:endParaRPr kumimoji="0" lang="es-MX" sz="900" b="1" i="0" u="none" strike="noStrike" cap="none" normalizeH="0" baseline="0" dirty="0">
                        <a:ln>
                          <a:noFill/>
                        </a:ln>
                        <a:solidFill>
                          <a:srgbClr val="000000"/>
                        </a:solidFill>
                        <a:effectLst/>
                        <a:latin typeface="Arial" charset="0"/>
                        <a:ea typeface="ＭＳ Ｐゴシック" charset="0"/>
                        <a:cs typeface="ＭＳ Ｐゴシック"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s-MX" sz="900" b="1" i="0" u="none" strike="noStrike" cap="none" normalizeH="0" baseline="0" dirty="0">
                          <a:ln>
                            <a:noFill/>
                          </a:ln>
                          <a:solidFill>
                            <a:srgbClr val="000000"/>
                          </a:solidFill>
                          <a:effectLst/>
                          <a:latin typeface="Arial" charset="0"/>
                          <a:ea typeface="ＭＳ Ｐゴシック" charset="0"/>
                          <a:cs typeface="ＭＳ Ｐゴシック" charset="0"/>
                        </a:rPr>
                        <a:t> </a:t>
                      </a:r>
                      <a:endParaRPr kumimoji="0" lang="es-MX" sz="900" b="1" i="0" u="none" strike="noStrike" cap="none" normalizeH="0" baseline="0" dirty="0">
                        <a:ln>
                          <a:noFill/>
                        </a:ln>
                        <a:solidFill>
                          <a:srgbClr val="000000"/>
                        </a:solidFill>
                        <a:effectLst/>
                        <a:latin typeface="Calibri" charset="0"/>
                        <a:ea typeface="ＭＳ Ｐゴシック" charset="0"/>
                        <a:cs typeface="Calibri" charset="0"/>
                      </a:endParaRPr>
                    </a:p>
                  </a:txBody>
                  <a:tcPr marL="68592" marR="6859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3F9FA"/>
                    </a:solidFill>
                  </a:tcPr>
                </a:tc>
              </a:tr>
              <a:tr h="473075">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s-MX" sz="900" b="1" i="0" u="none" strike="noStrike" cap="none" normalizeH="0" baseline="0">
                          <a:ln>
                            <a:noFill/>
                          </a:ln>
                          <a:solidFill>
                            <a:srgbClr val="002060"/>
                          </a:solidFill>
                          <a:effectLst/>
                          <a:latin typeface="Arial" charset="0"/>
                          <a:ea typeface="ＭＳ Ｐゴシック" charset="0"/>
                          <a:cs typeface="ＭＳ Ｐゴシック" charset="0"/>
                        </a:rPr>
                        <a:t>Tamaulipas</a:t>
                      </a:r>
                      <a:endParaRPr kumimoji="0" lang="es-MX" sz="900" b="1" i="0" u="none" strike="noStrike" cap="none" normalizeH="0" baseline="0">
                        <a:ln>
                          <a:noFill/>
                        </a:ln>
                        <a:solidFill>
                          <a:srgbClr val="002060"/>
                        </a:solidFill>
                        <a:effectLst/>
                        <a:latin typeface="Calibri" charset="0"/>
                        <a:ea typeface="ＭＳ Ｐゴシック" charset="0"/>
                        <a:cs typeface="Calibri" charset="0"/>
                      </a:endParaRPr>
                    </a:p>
                  </a:txBody>
                  <a:tcPr marL="68592" marR="6859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a:ln>
                            <a:noFill/>
                          </a:ln>
                          <a:solidFill>
                            <a:srgbClr val="000000"/>
                          </a:solidFill>
                          <a:effectLst/>
                          <a:latin typeface="Arial" charset="0"/>
                          <a:ea typeface="ＭＳ Ｐゴシック" charset="0"/>
                          <a:cs typeface="ＭＳ Ｐゴシック" charset="0"/>
                        </a:rPr>
                        <a:t>&lt;= 920 mbar </a:t>
                      </a:r>
                      <a:endParaRPr kumimoji="0" lang="es-MX" sz="900" b="1" i="0" u="none" strike="noStrike" cap="none" normalizeH="0" baseline="0" dirty="0">
                        <a:ln>
                          <a:noFill/>
                        </a:ln>
                        <a:solidFill>
                          <a:srgbClr val="000000"/>
                        </a:solidFill>
                        <a:effectLst/>
                        <a:latin typeface="Arial" charset="0"/>
                        <a:ea typeface="ＭＳ Ｐゴシック" charset="0"/>
                        <a:cs typeface="ＭＳ Ｐゴシック"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n-US" sz="900" b="1" i="0" u="none" strike="noStrike" cap="none" normalizeH="0" baseline="0" dirty="0">
                          <a:ln>
                            <a:noFill/>
                          </a:ln>
                          <a:solidFill>
                            <a:srgbClr val="000000"/>
                          </a:solidFill>
                          <a:effectLst/>
                          <a:latin typeface="Arial" charset="0"/>
                          <a:ea typeface="ＭＳ Ｐゴシック" charset="0"/>
                          <a:cs typeface="ＭＳ Ｐゴシック" charset="0"/>
                        </a:rPr>
                        <a:t>Category</a:t>
                      </a:r>
                      <a:r>
                        <a:rPr kumimoji="0" lang="es-MX" sz="900" b="1" i="0" u="none" strike="noStrike" cap="none" normalizeH="0" baseline="0" dirty="0">
                          <a:ln>
                            <a:noFill/>
                          </a:ln>
                          <a:solidFill>
                            <a:srgbClr val="000000"/>
                          </a:solidFill>
                          <a:effectLst/>
                          <a:latin typeface="Arial" charset="0"/>
                          <a:ea typeface="ＭＳ Ｐゴシック" charset="0"/>
                          <a:cs typeface="ＭＳ Ｐゴシック" charset="0"/>
                        </a:rPr>
                        <a:t> </a:t>
                      </a:r>
                      <a:r>
                        <a:rPr kumimoji="0" lang="en-US" sz="900" b="1" i="0" u="none" strike="noStrike" cap="none" normalizeH="0" baseline="0" dirty="0">
                          <a:ln>
                            <a:noFill/>
                          </a:ln>
                          <a:solidFill>
                            <a:srgbClr val="000000"/>
                          </a:solidFill>
                          <a:effectLst/>
                          <a:latin typeface="Arial" charset="0"/>
                          <a:ea typeface="ＭＳ Ｐゴシック" charset="0"/>
                          <a:cs typeface="ＭＳ Ｐゴシック" charset="0"/>
                        </a:rPr>
                        <a:t>5</a:t>
                      </a:r>
                      <a:endParaRPr kumimoji="0" lang="es-MX" sz="900" b="1" i="0" u="none" strike="noStrike" cap="none" normalizeH="0" baseline="0" dirty="0">
                        <a:ln>
                          <a:noFill/>
                        </a:ln>
                        <a:solidFill>
                          <a:srgbClr val="000000"/>
                        </a:solidFill>
                        <a:effectLst/>
                        <a:latin typeface="Arial" charset="0"/>
                        <a:ea typeface="ＭＳ Ｐゴシック" charset="0"/>
                        <a:cs typeface="ＭＳ Ｐゴシック" charset="0"/>
                      </a:endParaRPr>
                    </a:p>
                    <a:p>
                      <a:pPr marL="0" marR="0" lvl="0" indent="0" algn="l" defTabSz="914400" rtl="0" eaLnBrk="1" fontAlgn="base" latinLnBrk="0" hangingPunct="1">
                        <a:lnSpc>
                          <a:spcPct val="115000"/>
                        </a:lnSpc>
                        <a:spcBef>
                          <a:spcPct val="0"/>
                        </a:spcBef>
                        <a:spcAft>
                          <a:spcPct val="0"/>
                        </a:spcAft>
                        <a:buClrTx/>
                        <a:buSzTx/>
                        <a:buFontTx/>
                        <a:buNone/>
                        <a:tabLst/>
                      </a:pPr>
                      <a:r>
                        <a:rPr kumimoji="0" lang="es-MX" sz="900" b="1" i="0" u="none" strike="noStrike" cap="none" normalizeH="0" baseline="0" dirty="0">
                          <a:ln>
                            <a:noFill/>
                          </a:ln>
                          <a:solidFill>
                            <a:srgbClr val="000000"/>
                          </a:solidFill>
                          <a:effectLst/>
                          <a:latin typeface="Arial" charset="0"/>
                          <a:ea typeface="ＭＳ Ｐゴシック" charset="0"/>
                          <a:cs typeface="ＭＳ Ｐゴシック" charset="0"/>
                        </a:rPr>
                        <a:t> </a:t>
                      </a:r>
                      <a:endParaRPr kumimoji="0" lang="es-MX" sz="900" b="1" i="0" u="none" strike="noStrike" cap="none" normalizeH="0" baseline="0" dirty="0">
                        <a:ln>
                          <a:noFill/>
                        </a:ln>
                        <a:solidFill>
                          <a:srgbClr val="000000"/>
                        </a:solidFill>
                        <a:effectLst/>
                        <a:latin typeface="Calibri" charset="0"/>
                        <a:ea typeface="ＭＳ Ｐゴシック" charset="0"/>
                        <a:cs typeface="Calibri" charset="0"/>
                      </a:endParaRPr>
                    </a:p>
                  </a:txBody>
                  <a:tcPr marL="68592" marR="68592"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3F4"/>
                    </a:solidFill>
                  </a:tcPr>
                </a:tc>
              </a:tr>
            </a:tbl>
          </a:graphicData>
        </a:graphic>
      </p:graphicFrame>
      <p:sp>
        <p:nvSpPr>
          <p:cNvPr id="126" name="6 CuadroTexto"/>
          <p:cNvSpPr txBox="1">
            <a:spLocks noChangeArrowheads="1"/>
          </p:cNvSpPr>
          <p:nvPr/>
        </p:nvSpPr>
        <p:spPr bwMode="auto">
          <a:xfrm>
            <a:off x="4659313" y="127109"/>
            <a:ext cx="4284662" cy="75264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es-MX"/>
            </a:defPPr>
            <a:lvl1pPr algn="r">
              <a:lnSpc>
                <a:spcPct val="75000"/>
              </a:lnSpc>
              <a:defRPr sz="2800" b="1">
                <a:solidFill>
                  <a:srgbClr val="000000"/>
                </a:solidFill>
                <a:effectLst>
                  <a:outerShdw blurRad="38100" dist="38100" dir="2700000" algn="tl">
                    <a:srgbClr val="DDDDDD"/>
                  </a:outerShdw>
                </a:effectLst>
                <a:latin typeface="Calibri" charset="0"/>
                <a:ea typeface="ＭＳ Ｐゴシック" charset="0"/>
                <a:cs typeface="ＭＳ Ｐゴシック" charset="0"/>
              </a:defRPr>
            </a:lvl1pPr>
          </a:lstStyle>
          <a:p>
            <a:r>
              <a:rPr lang="es-MX" dirty="0"/>
              <a:t> </a:t>
            </a:r>
            <a:r>
              <a:rPr lang="en-US" dirty="0"/>
              <a:t>“MULTI-CAT </a:t>
            </a:r>
            <a:endParaRPr lang="en-US" dirty="0" smtClean="0"/>
          </a:p>
          <a:p>
            <a:r>
              <a:rPr lang="en-US" dirty="0" smtClean="0"/>
              <a:t>MEX </a:t>
            </a:r>
            <a:r>
              <a:rPr lang="en-US" dirty="0"/>
              <a:t>2012”</a:t>
            </a:r>
          </a:p>
        </p:txBody>
      </p:sp>
    </p:spTree>
    <p:extLst>
      <p:ext uri="{BB962C8B-B14F-4D97-AF65-F5344CB8AC3E}">
        <p14:creationId xmlns:p14="http://schemas.microsoft.com/office/powerpoint/2010/main" val="24393573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4 Marcador de número de diapositiva"/>
          <p:cNvSpPr txBox="1">
            <a:spLocks noGrp="1"/>
          </p:cNvSpPr>
          <p:nvPr/>
        </p:nvSpPr>
        <p:spPr bwMode="auto">
          <a:xfrm>
            <a:off x="7059613" y="6586538"/>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algn="r" eaLnBrk="1" hangingPunct="1"/>
            <a:fld id="{DA944FE6-BF9F-494A-9F7A-27070708112C}" type="slidenum">
              <a:rPr lang="es-ES" sz="1400"/>
              <a:pPr algn="r" eaLnBrk="1" hangingPunct="1"/>
              <a:t>9</a:t>
            </a:fld>
            <a:endParaRPr lang="es-ES" sz="1400"/>
          </a:p>
        </p:txBody>
      </p:sp>
      <p:sp>
        <p:nvSpPr>
          <p:cNvPr id="36867" name="Line 6"/>
          <p:cNvSpPr>
            <a:spLocks noChangeShapeType="1"/>
          </p:cNvSpPr>
          <p:nvPr/>
        </p:nvSpPr>
        <p:spPr bwMode="auto">
          <a:xfrm>
            <a:off x="250825" y="2060575"/>
            <a:ext cx="8382000" cy="0"/>
          </a:xfrm>
          <a:prstGeom prst="line">
            <a:avLst/>
          </a:prstGeom>
          <a:noFill/>
          <a:ln w="38100">
            <a:solidFill>
              <a:srgbClr val="C0C0C0"/>
            </a:solidFill>
            <a:round/>
            <a:headEnd/>
            <a:tailEnd/>
          </a:ln>
          <a:extLst>
            <a:ext uri="{909E8E84-426E-40dd-AFC4-6F175D3DCCD1}">
              <a14:hiddenFill xmlns:a14="http://schemas.microsoft.com/office/drawing/2010/main">
                <a:noFill/>
              </a14:hiddenFill>
            </a:ext>
          </a:extLst>
        </p:spPr>
        <p:txBody>
          <a:bodyPr/>
          <a:lstStyle/>
          <a:p>
            <a:endParaRPr lang="es-ES"/>
          </a:p>
        </p:txBody>
      </p:sp>
      <p:sp>
        <p:nvSpPr>
          <p:cNvPr id="36868" name="Text Box 7"/>
          <p:cNvSpPr txBox="1">
            <a:spLocks noChangeArrowheads="1"/>
          </p:cNvSpPr>
          <p:nvPr/>
        </p:nvSpPr>
        <p:spPr bwMode="auto">
          <a:xfrm>
            <a:off x="755650" y="4724400"/>
            <a:ext cx="7632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pPr>
            <a:endParaRPr lang="es-MX"/>
          </a:p>
        </p:txBody>
      </p:sp>
      <p:graphicFrame>
        <p:nvGraphicFramePr>
          <p:cNvPr id="12" name="11 Tabla"/>
          <p:cNvGraphicFramePr>
            <a:graphicFrameLocks noGrp="1"/>
          </p:cNvGraphicFramePr>
          <p:nvPr/>
        </p:nvGraphicFramePr>
        <p:xfrm>
          <a:off x="711200" y="2162175"/>
          <a:ext cx="3284538" cy="3498851"/>
        </p:xfrm>
        <a:graphic>
          <a:graphicData uri="http://schemas.openxmlformats.org/drawingml/2006/table">
            <a:tbl>
              <a:tblPr/>
              <a:tblGrid>
                <a:gridCol w="3284538"/>
              </a:tblGrid>
              <a:tr h="2778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s-MX" sz="1100" b="0" i="0" u="none" strike="noStrike" cap="none" normalizeH="0" baseline="0">
                          <a:ln>
                            <a:noFill/>
                          </a:ln>
                          <a:solidFill>
                            <a:srgbClr val="000000"/>
                          </a:solidFill>
                          <a:effectLst/>
                          <a:latin typeface="Calibri" charset="0"/>
                          <a:ea typeface="ＭＳ Ｐゴシック" charset="0"/>
                          <a:cs typeface="ＭＳ Ｐゴシック" charset="0"/>
                        </a:rPr>
                        <a:t> </a:t>
                      </a:r>
                    </a:p>
                  </a:txBody>
                  <a:tcPr marL="9524" marR="9524" marT="9523" marB="0" anchor="b" horzOverflow="overflow">
                    <a:lnL>
                      <a:noFill/>
                    </a:lnL>
                    <a:lnR>
                      <a:noFill/>
                    </a:lnR>
                    <a:lnT>
                      <a:noFill/>
                    </a:lnT>
                    <a:lnB w="12700" cap="flat" cmpd="sng" algn="ctr">
                      <a:solidFill>
                        <a:srgbClr val="1F497D"/>
                      </a:solidFill>
                      <a:prstDash val="dash"/>
                      <a:round/>
                      <a:headEnd type="none" w="med" len="med"/>
                      <a:tailEnd type="none" w="med" len="med"/>
                    </a:lnB>
                    <a:lnTlToBr>
                      <a:noFill/>
                    </a:lnTlToBr>
                    <a:lnBlToTr>
                      <a:noFill/>
                    </a:lnBlToTr>
                    <a:solidFill>
                      <a:srgbClr val="FFFFFF"/>
                    </a:solidFill>
                  </a:tcPr>
                </a:tc>
              </a:tr>
              <a:tr h="1206500">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s-MX" sz="1400" b="1" i="0" u="none" strike="noStrike" cap="none" normalizeH="0" baseline="0">
                          <a:ln>
                            <a:noFill/>
                          </a:ln>
                          <a:solidFill>
                            <a:srgbClr val="000000"/>
                          </a:solidFill>
                          <a:effectLst/>
                          <a:latin typeface="Calibri" charset="0"/>
                          <a:ea typeface="ＭＳ Ｐゴシック" charset="0"/>
                          <a:cs typeface="ＭＳ Ｐゴシック" charset="0"/>
                        </a:rPr>
                        <a:t>FONDEN</a:t>
                      </a:r>
                    </a:p>
                  </a:txBody>
                  <a:tcPr marL="9524" marR="9524" marT="9523" marB="0" anchor="ctr" horzOverflow="overflow">
                    <a:lnL w="12700" cap="flat" cmpd="sng" algn="ctr">
                      <a:solidFill>
                        <a:srgbClr val="1F497D"/>
                      </a:solidFill>
                      <a:prstDash val="dash"/>
                      <a:round/>
                      <a:headEnd type="none" w="med" len="med"/>
                      <a:tailEnd type="none" w="med" len="med"/>
                    </a:lnL>
                    <a:lnR w="12700" cap="flat" cmpd="sng" algn="ctr">
                      <a:solidFill>
                        <a:srgbClr val="1F497D"/>
                      </a:solidFill>
                      <a:prstDash val="dash"/>
                      <a:round/>
                      <a:headEnd type="none" w="med" len="med"/>
                      <a:tailEnd type="none" w="med" len="med"/>
                    </a:lnR>
                    <a:lnT w="12700" cap="flat" cmpd="sng" algn="ctr">
                      <a:solidFill>
                        <a:srgbClr val="1F497D"/>
                      </a:solidFill>
                      <a:prstDash val="dash"/>
                      <a:round/>
                      <a:headEnd type="none" w="med" len="med"/>
                      <a:tailEnd type="none" w="med" len="med"/>
                    </a:lnT>
                    <a:lnB w="12700" cap="flat" cmpd="sng" algn="ctr">
                      <a:solidFill>
                        <a:srgbClr val="1F497D"/>
                      </a:solidFill>
                      <a:prstDash val="dash"/>
                      <a:round/>
                      <a:headEnd type="none" w="med" len="med"/>
                      <a:tailEnd type="none" w="med" len="med"/>
                    </a:lnB>
                    <a:lnTlToBr>
                      <a:noFill/>
                    </a:lnTlToBr>
                    <a:lnBlToTr>
                      <a:noFill/>
                    </a:lnBlToTr>
                    <a:solidFill>
                      <a:srgbClr val="FF9933"/>
                    </a:solidFill>
                  </a:tcPr>
                </a:tc>
              </a:tr>
              <a:tr h="835025">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rgbClr val="FFFFFF"/>
                          </a:solidFill>
                          <a:effectLst/>
                          <a:latin typeface="Calibri" charset="0"/>
                          <a:ea typeface="ＭＳ Ｐゴシック" charset="0"/>
                          <a:cs typeface="ＭＳ Ｐゴシック" charset="0"/>
                        </a:rPr>
                        <a:t>Coverage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rgbClr val="FFFFFF"/>
                          </a:solidFill>
                          <a:effectLst/>
                          <a:latin typeface="Calibri" charset="0"/>
                          <a:ea typeface="ＭＳ Ｐゴシック" charset="0"/>
                          <a:cs typeface="ＭＳ Ｐゴシック" charset="0"/>
                        </a:rPr>
                        <a:t>440 million dollars</a:t>
                      </a:r>
                    </a:p>
                  </a:txBody>
                  <a:tcPr marL="9524" marR="9524" marT="9523" marB="0"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dash"/>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solidFill>
                      <a:srgbClr val="9933FF"/>
                    </a:solidFill>
                  </a:tcPr>
                </a:tc>
              </a:tr>
              <a:tr h="1179513">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000000"/>
                          </a:solidFill>
                          <a:effectLst/>
                          <a:latin typeface="Calibri" charset="0"/>
                          <a:ea typeface="ＭＳ Ｐゴシック" charset="0"/>
                          <a:cs typeface="ＭＳ Ｐゴシック" charset="0"/>
                        </a:rPr>
                        <a:t>FONDEN Retention</a:t>
                      </a:r>
                    </a:p>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1" i="0" u="none" strike="noStrike" cap="none" normalizeH="0" baseline="0">
                          <a:ln>
                            <a:noFill/>
                          </a:ln>
                          <a:solidFill>
                            <a:srgbClr val="000000"/>
                          </a:solidFill>
                          <a:effectLst/>
                          <a:latin typeface="Calibri" charset="0"/>
                          <a:ea typeface="ＭＳ Ｐゴシック" charset="0"/>
                          <a:cs typeface="ＭＳ Ｐゴシック" charset="0"/>
                        </a:rPr>
                        <a:t>Excludes</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000000"/>
                          </a:solidFill>
                          <a:effectLst/>
                          <a:latin typeface="Calibri" charset="0"/>
                          <a:ea typeface="ＭＳ Ｐゴシック" charset="0"/>
                          <a:cs typeface="ＭＳ Ｐゴシック" charset="0"/>
                        </a:rPr>
                        <a:t>Federal agencies primary insurance </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000000"/>
                          </a:solidFill>
                          <a:effectLst/>
                          <a:latin typeface="Calibri" charset="0"/>
                          <a:ea typeface="ＭＳ Ｐゴシック" charset="0"/>
                          <a:cs typeface="ＭＳ Ｐゴシック" charset="0"/>
                        </a:rPr>
                        <a:t>policies: SSA, SEP, CONAGUA </a:t>
                      </a:r>
                      <a:endParaRPr kumimoji="0" lang="es-MX" sz="1400" b="1" i="0" u="none" strike="noStrike" cap="none" normalizeH="0" baseline="0">
                        <a:ln>
                          <a:noFill/>
                        </a:ln>
                        <a:solidFill>
                          <a:srgbClr val="000000"/>
                        </a:solidFill>
                        <a:effectLst/>
                        <a:latin typeface="Calibri" charset="0"/>
                        <a:ea typeface="ＭＳ Ｐゴシック" charset="0"/>
                        <a:cs typeface="ＭＳ Ｐゴシック" charset="0"/>
                      </a:endParaRPr>
                    </a:p>
                  </a:txBody>
                  <a:tcPr marL="9524" marR="9524" marT="9523" marB="0" anchor="ctr" horzOverflow="overflow">
                    <a:lnL w="12700" cap="flat" cmpd="sng" algn="ctr">
                      <a:solidFill>
                        <a:srgbClr val="1F497D"/>
                      </a:solidFill>
                      <a:prstDash val="solid"/>
                      <a:round/>
                      <a:headEnd type="none" w="med" len="med"/>
                      <a:tailEnd type="none" w="med" len="med"/>
                    </a:lnL>
                    <a:lnR w="12700" cap="flat" cmpd="sng" algn="ctr">
                      <a:solidFill>
                        <a:srgbClr val="1F497D"/>
                      </a:solidFill>
                      <a:prstDash val="solid"/>
                      <a:round/>
                      <a:headEnd type="none" w="med" len="med"/>
                      <a:tailEnd type="none" w="med" len="med"/>
                    </a:lnR>
                    <a:lnT w="12700" cap="flat" cmpd="sng" algn="ctr">
                      <a:solidFill>
                        <a:srgbClr val="1F497D"/>
                      </a:solidFill>
                      <a:prstDash val="solid"/>
                      <a:round/>
                      <a:headEnd type="none" w="med" len="med"/>
                      <a:tailEnd type="none" w="med" len="med"/>
                    </a:lnT>
                    <a:lnB w="12700" cap="flat" cmpd="sng" algn="ctr">
                      <a:solidFill>
                        <a:srgbClr val="1F497D"/>
                      </a:solidFill>
                      <a:prstDash val="solid"/>
                      <a:round/>
                      <a:headEnd type="none" w="med" len="med"/>
                      <a:tailEnd type="none" w="med" len="med"/>
                    </a:lnB>
                    <a:lnTlToBr>
                      <a:noFill/>
                    </a:lnTlToBr>
                    <a:lnBlToTr>
                      <a:noFill/>
                    </a:lnBlToTr>
                    <a:solidFill>
                      <a:srgbClr val="FF9933"/>
                    </a:solidFill>
                  </a:tcPr>
                </a:tc>
              </a:tr>
            </a:tbl>
          </a:graphicData>
        </a:graphic>
      </p:graphicFrame>
      <p:cxnSp>
        <p:nvCxnSpPr>
          <p:cNvPr id="14" name="13 Conector recto de flecha"/>
          <p:cNvCxnSpPr/>
          <p:nvPr/>
        </p:nvCxnSpPr>
        <p:spPr>
          <a:xfrm>
            <a:off x="755650" y="5861050"/>
            <a:ext cx="310832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883" name="14 Rectángulo"/>
          <p:cNvSpPr>
            <a:spLocks noChangeArrowheads="1"/>
          </p:cNvSpPr>
          <p:nvPr/>
        </p:nvSpPr>
        <p:spPr bwMode="auto">
          <a:xfrm>
            <a:off x="-106363" y="3467100"/>
            <a:ext cx="8620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s-MX" sz="1400" b="1"/>
              <a:t>1.44 bd</a:t>
            </a:r>
          </a:p>
        </p:txBody>
      </p:sp>
      <p:sp>
        <p:nvSpPr>
          <p:cNvPr id="36884" name="15 Rectángulo"/>
          <p:cNvSpPr>
            <a:spLocks noChangeArrowheads="1"/>
          </p:cNvSpPr>
          <p:nvPr/>
        </p:nvSpPr>
        <p:spPr bwMode="auto">
          <a:xfrm>
            <a:off x="-200025" y="4313238"/>
            <a:ext cx="920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s-MX" sz="1400" b="1"/>
              <a:t>1 bd</a:t>
            </a:r>
          </a:p>
        </p:txBody>
      </p:sp>
      <p:sp>
        <p:nvSpPr>
          <p:cNvPr id="36885" name="16 Rectángulo"/>
          <p:cNvSpPr>
            <a:spLocks noChangeArrowheads="1"/>
          </p:cNvSpPr>
          <p:nvPr/>
        </p:nvSpPr>
        <p:spPr bwMode="auto">
          <a:xfrm>
            <a:off x="-106363" y="5483225"/>
            <a:ext cx="8175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r"/>
            <a:r>
              <a:rPr lang="es-MX" sz="1400" b="1"/>
              <a:t>0 mdp</a:t>
            </a:r>
          </a:p>
        </p:txBody>
      </p:sp>
      <p:sp>
        <p:nvSpPr>
          <p:cNvPr id="36887" name="1 CuadroTexto"/>
          <p:cNvSpPr txBox="1">
            <a:spLocks noChangeArrowheads="1"/>
          </p:cNvSpPr>
          <p:nvPr/>
        </p:nvSpPr>
        <p:spPr bwMode="auto">
          <a:xfrm>
            <a:off x="4749800" y="2133600"/>
            <a:ext cx="41433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charset="0"/>
                <a:cs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r>
              <a:rPr lang="en-GB" b="1">
                <a:latin typeface="Calibri" charset="0"/>
              </a:rPr>
              <a:t>New coverage advantages</a:t>
            </a:r>
          </a:p>
        </p:txBody>
      </p:sp>
      <p:sp>
        <p:nvSpPr>
          <p:cNvPr id="36888" name="3 CuadroTexto"/>
          <p:cNvSpPr txBox="1">
            <a:spLocks noChangeArrowheads="1"/>
          </p:cNvSpPr>
          <p:nvPr/>
        </p:nvSpPr>
        <p:spPr bwMode="auto">
          <a:xfrm>
            <a:off x="3779838" y="2492375"/>
            <a:ext cx="5243512" cy="434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tabLst>
                <a:tab pos="355600" algn="l"/>
              </a:tabLst>
              <a:defRPr>
                <a:solidFill>
                  <a:schemeClr val="tx1"/>
                </a:solidFill>
                <a:latin typeface="Arial" charset="0"/>
                <a:ea typeface="ＭＳ Ｐゴシック" charset="0"/>
                <a:cs typeface="ＭＳ Ｐゴシック" charset="0"/>
              </a:defRPr>
            </a:lvl1pPr>
            <a:lvl2pPr marL="742950" indent="-285750" eaLnBrk="0" hangingPunct="0">
              <a:tabLst>
                <a:tab pos="355600" algn="l"/>
              </a:tabLst>
              <a:defRPr>
                <a:solidFill>
                  <a:schemeClr val="tx1"/>
                </a:solidFill>
                <a:latin typeface="Arial" charset="0"/>
                <a:ea typeface="ＭＳ Ｐゴシック" charset="0"/>
              </a:defRPr>
            </a:lvl2pPr>
            <a:lvl3pPr marL="354013" eaLnBrk="0" hangingPunct="0">
              <a:tabLst>
                <a:tab pos="355600" algn="l"/>
              </a:tabLst>
              <a:defRPr>
                <a:solidFill>
                  <a:schemeClr val="tx1"/>
                </a:solidFill>
                <a:latin typeface="Arial" charset="0"/>
                <a:ea typeface="ＭＳ Ｐゴシック" charset="0"/>
              </a:defRPr>
            </a:lvl3pPr>
            <a:lvl4pPr marL="1600200" indent="-228600" eaLnBrk="0" hangingPunct="0">
              <a:tabLst>
                <a:tab pos="355600" algn="l"/>
              </a:tabLst>
              <a:defRPr>
                <a:solidFill>
                  <a:schemeClr val="tx1"/>
                </a:solidFill>
                <a:latin typeface="Arial" charset="0"/>
                <a:ea typeface="ＭＳ Ｐゴシック" charset="0"/>
              </a:defRPr>
            </a:lvl4pPr>
            <a:lvl5pPr marL="2057400" indent="-228600" eaLnBrk="0" hangingPunct="0">
              <a:tabLst>
                <a:tab pos="355600" algn="l"/>
              </a:tabLst>
              <a:defRPr>
                <a:solidFill>
                  <a:schemeClr val="tx1"/>
                </a:solidFill>
                <a:latin typeface="Arial" charset="0"/>
                <a:ea typeface="ＭＳ Ｐゴシック" charset="0"/>
              </a:defRPr>
            </a:lvl5pPr>
            <a:lvl6pPr marL="2514600" indent="-228600" eaLnBrk="0" fontAlgn="base" hangingPunct="0">
              <a:spcBef>
                <a:spcPct val="0"/>
              </a:spcBef>
              <a:spcAft>
                <a:spcPct val="0"/>
              </a:spcAft>
              <a:tabLst>
                <a:tab pos="355600" algn="l"/>
              </a:tabLst>
              <a:defRPr>
                <a:solidFill>
                  <a:schemeClr val="tx1"/>
                </a:solidFill>
                <a:latin typeface="Arial" charset="0"/>
                <a:ea typeface="ＭＳ Ｐゴシック" charset="0"/>
              </a:defRPr>
            </a:lvl6pPr>
            <a:lvl7pPr marL="2971800" indent="-228600" eaLnBrk="0" fontAlgn="base" hangingPunct="0">
              <a:spcBef>
                <a:spcPct val="0"/>
              </a:spcBef>
              <a:spcAft>
                <a:spcPct val="0"/>
              </a:spcAft>
              <a:tabLst>
                <a:tab pos="355600" algn="l"/>
              </a:tabLst>
              <a:defRPr>
                <a:solidFill>
                  <a:schemeClr val="tx1"/>
                </a:solidFill>
                <a:latin typeface="Arial" charset="0"/>
                <a:ea typeface="ＭＳ Ｐゴシック" charset="0"/>
              </a:defRPr>
            </a:lvl7pPr>
            <a:lvl8pPr marL="3429000" indent="-228600" eaLnBrk="0" fontAlgn="base" hangingPunct="0">
              <a:spcBef>
                <a:spcPct val="0"/>
              </a:spcBef>
              <a:spcAft>
                <a:spcPct val="0"/>
              </a:spcAft>
              <a:tabLst>
                <a:tab pos="355600" algn="l"/>
              </a:tabLst>
              <a:defRPr>
                <a:solidFill>
                  <a:schemeClr val="tx1"/>
                </a:solidFill>
                <a:latin typeface="Arial" charset="0"/>
                <a:ea typeface="ＭＳ Ｐゴシック" charset="0"/>
              </a:defRPr>
            </a:lvl8pPr>
            <a:lvl9pPr marL="3886200" indent="-228600" eaLnBrk="0" fontAlgn="base" hangingPunct="0">
              <a:spcBef>
                <a:spcPct val="0"/>
              </a:spcBef>
              <a:spcAft>
                <a:spcPct val="0"/>
              </a:spcAft>
              <a:tabLst>
                <a:tab pos="355600" algn="l"/>
              </a:tabLst>
              <a:defRPr>
                <a:solidFill>
                  <a:schemeClr val="tx1"/>
                </a:solidFill>
                <a:latin typeface="Arial" charset="0"/>
                <a:ea typeface="ＭＳ Ｐゴシック" charset="0"/>
              </a:defRPr>
            </a:lvl9pPr>
          </a:lstStyle>
          <a:p>
            <a:pPr lvl="2" algn="just" eaLnBrk="1" hangingPunct="1">
              <a:spcBef>
                <a:spcPts val="1800"/>
              </a:spcBef>
              <a:spcAft>
                <a:spcPts val="600"/>
              </a:spcAft>
              <a:buClr>
                <a:srgbClr val="009999"/>
              </a:buClr>
              <a:buSzPct val="80000"/>
            </a:pPr>
            <a:r>
              <a:rPr lang="en-GB" sz="1800" dirty="0">
                <a:latin typeface="Calibri" charset="0"/>
              </a:rPr>
              <a:t>We manage to maintain the 1 billion dollars deductible in order to increase the coverage from 400 million dollars to 440 million dollars</a:t>
            </a:r>
            <a:r>
              <a:rPr lang="es-MX" sz="1800" dirty="0">
                <a:latin typeface="Calibri" charset="0"/>
              </a:rPr>
              <a:t>.</a:t>
            </a:r>
          </a:p>
          <a:p>
            <a:pPr lvl="2" algn="just" eaLnBrk="1" hangingPunct="1">
              <a:spcBef>
                <a:spcPts val="1800"/>
              </a:spcBef>
              <a:spcAft>
                <a:spcPts val="600"/>
              </a:spcAft>
              <a:buClr>
                <a:srgbClr val="009999"/>
              </a:buClr>
              <a:buSzPct val="80000"/>
            </a:pPr>
            <a:r>
              <a:rPr lang="en-GB" sz="1800" dirty="0">
                <a:latin typeface="Calibri" charset="0"/>
              </a:rPr>
              <a:t>The claims protocol improved significantly since we convinced the market to accept the FONDEN damage assessment procedure as a key element to the adjustment losses of the insurance coverage.</a:t>
            </a:r>
          </a:p>
          <a:p>
            <a:pPr lvl="2" algn="just" eaLnBrk="1" hangingPunct="1">
              <a:spcBef>
                <a:spcPts val="1800"/>
              </a:spcBef>
              <a:spcAft>
                <a:spcPts val="600"/>
              </a:spcAft>
              <a:buClr>
                <a:srgbClr val="009999"/>
              </a:buClr>
              <a:buSzPct val="80000"/>
            </a:pPr>
            <a:r>
              <a:rPr lang="en-GB" sz="1800" dirty="0">
                <a:latin typeface="Calibri" charset="0"/>
              </a:rPr>
              <a:t>We achieved a higher interest of the reinsurance market (over 40 reinsurance companies </a:t>
            </a:r>
            <a:r>
              <a:rPr lang="en-GB" sz="1800" dirty="0" err="1">
                <a:latin typeface="Calibri" charset="0"/>
              </a:rPr>
              <a:t>vs</a:t>
            </a:r>
            <a:r>
              <a:rPr lang="en-GB" sz="1800" dirty="0">
                <a:latin typeface="Calibri" charset="0"/>
              </a:rPr>
              <a:t> 32 from last year)</a:t>
            </a:r>
          </a:p>
          <a:p>
            <a:pPr lvl="2" algn="just" eaLnBrk="1" hangingPunct="1">
              <a:spcBef>
                <a:spcPts val="1800"/>
              </a:spcBef>
              <a:spcAft>
                <a:spcPts val="600"/>
              </a:spcAft>
              <a:buClr>
                <a:srgbClr val="009999"/>
              </a:buClr>
              <a:buSzPct val="80000"/>
            </a:pPr>
            <a:endParaRPr lang="en-GB" sz="1800" dirty="0">
              <a:latin typeface="Calibri" charset="0"/>
            </a:endParaRPr>
          </a:p>
        </p:txBody>
      </p:sp>
      <p:sp>
        <p:nvSpPr>
          <p:cNvPr id="16" name="Text Box 5"/>
          <p:cNvSpPr txBox="1">
            <a:spLocks noChangeArrowheads="1"/>
          </p:cNvSpPr>
          <p:nvPr/>
        </p:nvSpPr>
        <p:spPr bwMode="auto">
          <a:xfrm>
            <a:off x="4667017" y="188640"/>
            <a:ext cx="4254103" cy="75264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defPPr>
              <a:defRPr lang="es-MX"/>
            </a:defPPr>
            <a:lvl1pPr algn="r">
              <a:lnSpc>
                <a:spcPct val="75000"/>
              </a:lnSpc>
              <a:defRPr sz="2800" b="1">
                <a:solidFill>
                  <a:srgbClr val="000000"/>
                </a:solidFill>
                <a:effectLst>
                  <a:outerShdw blurRad="38100" dist="38100" dir="2700000" algn="tl">
                    <a:srgbClr val="DDDDDD"/>
                  </a:outerShdw>
                </a:effectLst>
                <a:latin typeface="Calibri" charset="0"/>
                <a:ea typeface="ＭＳ Ｐゴシック" charset="0"/>
                <a:cs typeface="ＭＳ Ｐゴシック" charset="0"/>
              </a:defRPr>
            </a:lvl1pPr>
          </a:lstStyle>
          <a:p>
            <a:r>
              <a:rPr lang="en-US" dirty="0"/>
              <a:t>FONDEN insurance coverage 2012</a:t>
            </a:r>
          </a:p>
        </p:txBody>
      </p:sp>
      <p:sp>
        <p:nvSpPr>
          <p:cNvPr id="15" name="Text Box 2"/>
          <p:cNvSpPr txBox="1">
            <a:spLocks noChangeArrowheads="1"/>
          </p:cNvSpPr>
          <p:nvPr/>
        </p:nvSpPr>
        <p:spPr bwMode="auto">
          <a:xfrm>
            <a:off x="107950" y="1376363"/>
            <a:ext cx="84963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buClr>
                <a:srgbClr val="008080"/>
              </a:buClr>
              <a:defRPr/>
            </a:pPr>
            <a:r>
              <a:rPr lang="en-US" sz="2000" b="1" dirty="0" smtClean="0">
                <a:solidFill>
                  <a:schemeClr val="accent2">
                    <a:lumMod val="75000"/>
                  </a:schemeClr>
                </a:solidFill>
                <a:latin typeface="Calibri" pitchFamily="34" charset="0"/>
                <a:ea typeface="+mn-ea"/>
                <a:cs typeface="Calibri" pitchFamily="34" charset="0"/>
              </a:rPr>
              <a:t>With the same database and risk analysis done, Mexico developed a risk transfer scheme to cover FONDEN in excess of 1 billion dollars.</a:t>
            </a:r>
          </a:p>
        </p:txBody>
      </p:sp>
    </p:spTree>
    <p:extLst>
      <p:ext uri="{BB962C8B-B14F-4D97-AF65-F5344CB8AC3E}">
        <p14:creationId xmlns:p14="http://schemas.microsoft.com/office/powerpoint/2010/main" val="241771880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Tema1</Template>
  <TotalTime>7361</TotalTime>
  <Words>1228</Words>
  <Application>Microsoft Macintosh PowerPoint</Application>
  <PresentationFormat>Presentación en pantalla (4:3)</PresentationFormat>
  <Paragraphs>202</Paragraphs>
  <Slides>10</Slides>
  <Notes>10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Tema1</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Yañez Mendoza David Alfonso</dc:creator>
  <cp:lastModifiedBy>Rubem Hofliger</cp:lastModifiedBy>
  <cp:revision>190</cp:revision>
  <dcterms:created xsi:type="dcterms:W3CDTF">2011-03-24T16:47:17Z</dcterms:created>
  <dcterms:modified xsi:type="dcterms:W3CDTF">2012-11-27T03:34:03Z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717700</vt:lpwstr>
  </property>
  <property fmtid="{D5CDD505-2E9C-101B-9397-08002B2CF9AE}" pid="3" name="NXPowerLiteSettings">
    <vt:lpwstr>F6000400038000</vt:lpwstr>
  </property>
  <property fmtid="{D5CDD505-2E9C-101B-9397-08002B2CF9AE}" pid="4" name="NXPowerLiteVersion">
    <vt:lpwstr>D4.3.1</vt:lpwstr>
  </property>
</Properties>
</file>